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79" autoAdjust="0"/>
    <p:restoredTop sz="94660"/>
  </p:normalViewPr>
  <p:slideViewPr>
    <p:cSldViewPr>
      <p:cViewPr varScale="1">
        <p:scale>
          <a:sx n="99" d="100"/>
          <a:sy n="99" d="100"/>
        </p:scale>
        <p:origin x="-120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A5E4-EE7D-4521-B925-D947022EBE1F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E01E-702B-4ACC-BC9E-5E189C73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0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A5E4-EE7D-4521-B925-D947022EBE1F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E01E-702B-4ACC-BC9E-5E189C73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172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A5E4-EE7D-4521-B925-D947022EBE1F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E01E-702B-4ACC-BC9E-5E189C73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9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A5E4-EE7D-4521-B925-D947022EBE1F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E01E-702B-4ACC-BC9E-5E189C73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38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A5E4-EE7D-4521-B925-D947022EBE1F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E01E-702B-4ACC-BC9E-5E189C73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626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A5E4-EE7D-4521-B925-D947022EBE1F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E01E-702B-4ACC-BC9E-5E189C73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59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A5E4-EE7D-4521-B925-D947022EBE1F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E01E-702B-4ACC-BC9E-5E189C73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39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A5E4-EE7D-4521-B925-D947022EBE1F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E01E-702B-4ACC-BC9E-5E189C73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805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A5E4-EE7D-4521-B925-D947022EBE1F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E01E-702B-4ACC-BC9E-5E189C73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62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A5E4-EE7D-4521-B925-D947022EBE1F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E01E-702B-4ACC-BC9E-5E189C73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381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A5E4-EE7D-4521-B925-D947022EBE1F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E01E-702B-4ACC-BC9E-5E189C73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EA5E4-EE7D-4521-B925-D947022EBE1F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8E01E-702B-4ACC-BC9E-5E189C73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41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" y="683793"/>
            <a:ext cx="9143999" cy="3812007"/>
            <a:chOff x="3" y="1327590"/>
            <a:chExt cx="9143999" cy="3812007"/>
          </a:xfrm>
        </p:grpSpPr>
        <p:sp>
          <p:nvSpPr>
            <p:cNvPr id="3" name="TextBox 2"/>
            <p:cNvSpPr txBox="1"/>
            <p:nvPr/>
          </p:nvSpPr>
          <p:spPr>
            <a:xfrm>
              <a:off x="571502" y="1327590"/>
              <a:ext cx="8001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Citation Data on 5 December 2015 in OLYMPEX </a:t>
              </a:r>
              <a:endParaRPr lang="en-US" sz="3600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" y="3323715"/>
              <a:ext cx="9143999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Robert A. Houze, Jr.</a:t>
              </a:r>
              <a:br>
                <a:rPr lang="en-US" sz="2800" dirty="0" smtClean="0"/>
              </a:br>
              <a:r>
                <a:rPr lang="en-US" sz="2400" dirty="0" smtClean="0"/>
                <a:t> </a:t>
              </a:r>
              <a:r>
                <a:rPr lang="en-US" sz="2800" dirty="0" smtClean="0"/>
                <a:t>Megan Chaplin</a:t>
              </a:r>
            </a:p>
            <a:p>
              <a:pPr algn="ctr"/>
              <a:r>
                <a:rPr lang="en-US" sz="2800" dirty="0" smtClean="0"/>
                <a:t>Andrea Neumann</a:t>
              </a:r>
            </a:p>
            <a:p>
              <a:pPr algn="ctr"/>
              <a:r>
                <a:rPr lang="en-US" sz="2800" dirty="0" smtClean="0"/>
                <a:t>Mike </a:t>
              </a:r>
              <a:r>
                <a:rPr lang="en-US" sz="2800" dirty="0" err="1" smtClean="0"/>
                <a:t>Poellot</a:t>
              </a:r>
              <a:endParaRPr lang="en-US" sz="28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0" y="6135469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PMM Science Team Meeting, Houston, 25 October </a:t>
            </a:r>
            <a:r>
              <a:rPr lang="en-US" dirty="0" smtClean="0"/>
              <a:t>2016</a:t>
            </a:r>
          </a:p>
          <a:p>
            <a:pPr algn="ctr"/>
            <a:r>
              <a:rPr lang="en-US" dirty="0"/>
              <a:t>Supported by NASA grants NNX16AD75G, </a:t>
            </a:r>
            <a:r>
              <a:rPr lang="en-US" dirty="0" smtClean="0"/>
              <a:t>NNX15AL38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464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0"/>
          <a:stretch/>
        </p:blipFill>
        <p:spPr>
          <a:xfrm>
            <a:off x="152400" y="1490729"/>
            <a:ext cx="4246055" cy="40686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79"/>
          <a:stretch/>
        </p:blipFill>
        <p:spPr>
          <a:xfrm>
            <a:off x="4503313" y="2019394"/>
            <a:ext cx="4587025" cy="3011319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>
            <a:off x="5943600" y="1676400"/>
            <a:ext cx="457200" cy="2057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029200" y="1307068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Secondary maximum at 4.5 km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80304" y="152400"/>
            <a:ext cx="6553200" cy="563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05 December 2015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" y="563880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Citation track (green) over NPOL reflectivity (</a:t>
            </a:r>
            <a:r>
              <a:rPr lang="en-US" sz="1400" b="1" dirty="0" err="1" smtClean="0"/>
              <a:t>dBZ</a:t>
            </a:r>
            <a:r>
              <a:rPr lang="en-US" sz="1400" b="1" dirty="0" smtClean="0"/>
              <a:t>) at 1500 UTC</a:t>
            </a:r>
            <a:endParaRPr lang="en-US" sz="1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495800" y="5022956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Differential reflectivity looking up valley from DOW (56°), at 15:07 UTC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601284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2" r="6551" b="2413"/>
          <a:stretch/>
        </p:blipFill>
        <p:spPr>
          <a:xfrm>
            <a:off x="510325" y="74328"/>
            <a:ext cx="4126606" cy="33546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1" r="3459"/>
          <a:stretch/>
        </p:blipFill>
        <p:spPr>
          <a:xfrm>
            <a:off x="6298842" y="81333"/>
            <a:ext cx="2540358" cy="6690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29"/>
          <a:stretch/>
        </p:blipFill>
        <p:spPr>
          <a:xfrm>
            <a:off x="521594" y="3458470"/>
            <a:ext cx="4126606" cy="3313438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>
            <a:off x="1753137" y="1189665"/>
            <a:ext cx="228600" cy="66742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3276600" y="5181600"/>
            <a:ext cx="8382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95400" y="4996934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-15°C at 4.5 km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89656" y="531528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Increased liquid water content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0738" y="2495373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Dendrites, aggregates, plates in 2DS-H probe imagery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5417711" y="2028487"/>
            <a:ext cx="817809" cy="52118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417710" y="3721120"/>
            <a:ext cx="817809" cy="62228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472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93</Words>
  <Application>Microsoft Macintosh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05 December 2015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Chaplin</dc:creator>
  <cp:lastModifiedBy>Robert Houze</cp:lastModifiedBy>
  <cp:revision>8</cp:revision>
  <dcterms:created xsi:type="dcterms:W3CDTF">2016-10-20T17:14:46Z</dcterms:created>
  <dcterms:modified xsi:type="dcterms:W3CDTF">2016-10-21T22:50:51Z</dcterms:modified>
</cp:coreProperties>
</file>