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9.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76" r:id="rId3"/>
    <p:sldMasterId id="2147483688" r:id="rId4"/>
    <p:sldMasterId id="2147483709" r:id="rId5"/>
    <p:sldMasterId id="2147483722" r:id="rId6"/>
    <p:sldMasterId id="2147483736" r:id="rId7"/>
  </p:sldMasterIdLst>
  <p:notesMasterIdLst>
    <p:notesMasterId r:id="rId33"/>
  </p:notesMasterIdLst>
  <p:sldIdLst>
    <p:sldId id="257" r:id="rId8"/>
    <p:sldId id="266" r:id="rId9"/>
    <p:sldId id="262" r:id="rId10"/>
    <p:sldId id="263" r:id="rId11"/>
    <p:sldId id="264" r:id="rId12"/>
    <p:sldId id="261" r:id="rId13"/>
    <p:sldId id="292" r:id="rId14"/>
    <p:sldId id="284" r:id="rId15"/>
    <p:sldId id="259" r:id="rId16"/>
    <p:sldId id="296" r:id="rId17"/>
    <p:sldId id="273" r:id="rId18"/>
    <p:sldId id="276" r:id="rId19"/>
    <p:sldId id="293" r:id="rId20"/>
    <p:sldId id="295" r:id="rId21"/>
    <p:sldId id="279" r:id="rId22"/>
    <p:sldId id="291" r:id="rId23"/>
    <p:sldId id="280" r:id="rId24"/>
    <p:sldId id="281" r:id="rId25"/>
    <p:sldId id="288" r:id="rId26"/>
    <p:sldId id="287" r:id="rId27"/>
    <p:sldId id="286" r:id="rId28"/>
    <p:sldId id="265" r:id="rId29"/>
    <p:sldId id="272" r:id="rId30"/>
    <p:sldId id="277" r:id="rId31"/>
    <p:sldId id="282"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666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70" autoAdjust="0"/>
  </p:normalViewPr>
  <p:slideViewPr>
    <p:cSldViewPr snapToGrid="0" snapToObjects="1">
      <p:cViewPr varScale="1">
        <p:scale>
          <a:sx n="73" d="100"/>
          <a:sy n="73" d="100"/>
        </p:scale>
        <p:origin x="-1840" y="-10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9" Type="http://schemas.openxmlformats.org/officeDocument/2006/relationships/slide" Target="slides/slide2.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14.emf"/><Relationship Id="rId3"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 Id="rId2"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27.emf"/><Relationship Id="rId3"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C544E-E1BB-B34C-BBBD-14FA5CE90B09}" type="datetimeFigureOut">
              <a:rPr lang="en-US" smtClean="0"/>
              <a:t>11/19/14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333240-C6CA-8541-8708-163478DFA48C}" type="slidenum">
              <a:rPr lang="en-US" smtClean="0"/>
              <a:t>‹#›</a:t>
            </a:fld>
            <a:endParaRPr lang="en-US"/>
          </a:p>
        </p:txBody>
      </p:sp>
    </p:spTree>
    <p:extLst>
      <p:ext uri="{BB962C8B-B14F-4D97-AF65-F5344CB8AC3E}">
        <p14:creationId xmlns:p14="http://schemas.microsoft.com/office/powerpoint/2010/main" val="10721142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charset="0"/>
                <a:cs typeface="Century Gothic" charset="0"/>
              </a:rPr>
              <a:t>CaPPM</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charset="0"/>
                <a:cs typeface="Century Gothic" charset="0"/>
              </a:rPr>
              <a:t> Meeting, JPL, Pasadena, October 1, 2014</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a:p>
            <a:pPr eaLnBrk="1" hangingPunct="1">
              <a:spcBef>
                <a:spcPct val="0"/>
              </a:spcBef>
            </a:pPr>
            <a:r>
              <a:rPr lang="en-US" dirty="0" smtClean="0">
                <a:solidFill>
                  <a:srgbClr val="000000"/>
                </a:solidFill>
                <a:latin typeface="Calibri" charset="0"/>
              </a:rPr>
              <a:t>A</a:t>
            </a:r>
            <a:r>
              <a:rPr lang="en-US" dirty="0">
                <a:solidFill>
                  <a:srgbClr val="000000"/>
                </a:solidFill>
                <a:latin typeface="Calibri" charset="0"/>
              </a:rPr>
              <a:t>-Train offers the ability to see all 3 characteristics simultaneously. We take advantage of this ability. </a:t>
            </a:r>
            <a:endParaRPr lang="en-US" dirty="0">
              <a:latin typeface="Calibri"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96CDDAE7-5F3E-6E4B-A621-1887B18824E3}" type="slidenum">
              <a:rPr lang="en-US" sz="1200">
                <a:solidFill>
                  <a:srgbClr val="000000"/>
                </a:solidFill>
              </a:rPr>
              <a:pPr eaLnBrk="1" hangingPunct="1"/>
              <a:t>2</a:t>
            </a:fld>
            <a:endParaRPr lang="en-US"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C74AD2-4C7E-AE49-90FE-9D34D5B12357}" type="slidenum">
              <a:rPr lang="en-US">
                <a:solidFill>
                  <a:prstClr val="black"/>
                </a:solidFill>
                <a:latin typeface="Calibri"/>
              </a:rPr>
              <a:pPr/>
              <a:t>14</a:t>
            </a:fld>
            <a:endParaRPr lang="en-US">
              <a:solidFill>
                <a:prstClr val="black"/>
              </a:solidFill>
              <a:latin typeface="Calibri"/>
            </a:endParaRPr>
          </a:p>
        </p:txBody>
      </p:sp>
      <p:sp>
        <p:nvSpPr>
          <p:cNvPr id="92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16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FCFC5A"/>
                </a:solidFill>
                <a:latin typeface="Arial" charset="0"/>
                <a:ea typeface="ＭＳ Ｐゴシック" charset="0"/>
              </a:rPr>
              <a:t>8 November 2006, ARM Cloud Processes Working Group, Annapolis, MD</a:t>
            </a:r>
            <a:r>
              <a:rPr lang="en-US" sz="1200" dirty="0" smtClean="0">
                <a:solidFill>
                  <a:srgbClr val="FCFC5A"/>
                </a:solidFill>
                <a:latin typeface="Arial" charset="0"/>
                <a:ea typeface="ＭＳ Ｐゴシック" charset="0"/>
              </a:rPr>
              <a:t> </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A9A424-20FA-3C4D-9EC4-81DB5DC962F3}" type="slidenum">
              <a:rPr lang="en-US">
                <a:solidFill>
                  <a:prstClr val="black"/>
                </a:solidFill>
                <a:latin typeface="Calibri"/>
              </a:rPr>
              <a:pPr/>
              <a:t>15</a:t>
            </a:fld>
            <a:endParaRPr lang="en-US">
              <a:solidFill>
                <a:prstClr val="black"/>
              </a:solidFill>
              <a:latin typeface="Calibri"/>
            </a:endParaRPr>
          </a:p>
        </p:txBody>
      </p:sp>
      <p:sp>
        <p:nvSpPr>
          <p:cNvPr id="133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12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Times New Roman" charset="0"/>
              </a:rPr>
              <a:t>ARM Radiative Heating Profile Workshop, 8-9 January 2007, San Diego, CA, USA</a:t>
            </a:r>
            <a:endParaRPr lang="en-US" sz="1200" dirty="0" smtClean="0"/>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Powell et al. 2012</a:t>
            </a:r>
            <a:endParaRPr lang="en-US" dirty="0"/>
          </a:p>
        </p:txBody>
      </p:sp>
      <p:sp>
        <p:nvSpPr>
          <p:cNvPr id="4" name="Slide Number Placeholder 3"/>
          <p:cNvSpPr>
            <a:spLocks noGrp="1"/>
          </p:cNvSpPr>
          <p:nvPr>
            <p:ph type="sldNum" sz="quarter" idx="10"/>
          </p:nvPr>
        </p:nvSpPr>
        <p:spPr/>
        <p:txBody>
          <a:bodyPr/>
          <a:lstStyle/>
          <a:p>
            <a:fld id="{8F44FC5D-F974-E943-8808-CFC6962BCE30}" type="slidenum">
              <a:rPr lang="en-US" smtClean="0"/>
              <a:t>17</a:t>
            </a:fld>
            <a:endParaRPr lang="en-US"/>
          </a:p>
        </p:txBody>
      </p:sp>
    </p:spTree>
    <p:extLst>
      <p:ext uri="{BB962C8B-B14F-4D97-AF65-F5344CB8AC3E}">
        <p14:creationId xmlns:p14="http://schemas.microsoft.com/office/powerpoint/2010/main" val="2446563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819" rtl="0" eaLnBrk="1" fontAlgn="auto" latinLnBrk="0" hangingPunct="1">
              <a:lnSpc>
                <a:spcPct val="100000"/>
              </a:lnSpc>
              <a:spcBef>
                <a:spcPts val="0"/>
              </a:spcBef>
              <a:spcAft>
                <a:spcPts val="0"/>
              </a:spcAft>
              <a:buClrTx/>
              <a:buSzTx/>
              <a:buFontTx/>
              <a:buNone/>
              <a:tabLst/>
              <a:defRPr/>
            </a:pPr>
            <a:r>
              <a:rPr lang="en-US" smtClean="0"/>
              <a:t>From Powell et al. 2012</a:t>
            </a:r>
          </a:p>
          <a:p>
            <a:endParaRPr lang="en-US"/>
          </a:p>
        </p:txBody>
      </p:sp>
      <p:sp>
        <p:nvSpPr>
          <p:cNvPr id="4" name="Slide Number Placeholder 3"/>
          <p:cNvSpPr>
            <a:spLocks noGrp="1"/>
          </p:cNvSpPr>
          <p:nvPr>
            <p:ph type="sldNum" sz="quarter" idx="10"/>
          </p:nvPr>
        </p:nvSpPr>
        <p:spPr/>
        <p:txBody>
          <a:bodyPr/>
          <a:lstStyle/>
          <a:p>
            <a:fld id="{8F44FC5D-F974-E943-8808-CFC6962BCE30}" type="slidenum">
              <a:rPr lang="en-US" smtClean="0"/>
              <a:t>18</a:t>
            </a:fld>
            <a:endParaRPr lang="en-US"/>
          </a:p>
        </p:txBody>
      </p:sp>
    </p:spTree>
    <p:extLst>
      <p:ext uri="{BB962C8B-B14F-4D97-AF65-F5344CB8AC3E}">
        <p14:creationId xmlns:p14="http://schemas.microsoft.com/office/powerpoint/2010/main" val="3814754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B00B62-D44D-B84F-9C81-E0F3C50DAFDC}" type="slidenum">
              <a:rPr lang="en-US">
                <a:solidFill>
                  <a:prstClr val="black"/>
                </a:solidFill>
                <a:latin typeface="Calibri"/>
              </a:rPr>
              <a:pPr/>
              <a:t>23</a:t>
            </a:fld>
            <a:endParaRPr lang="en-US">
              <a:solidFill>
                <a:prstClr val="black"/>
              </a:solidFill>
              <a:latin typeface="Calibri"/>
            </a:endParaRPr>
          </a:p>
        </p:txBody>
      </p:sp>
      <p:sp>
        <p:nvSpPr>
          <p:cNvPr id="129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0243" name="Rectangle 3"/>
          <p:cNvSpPr>
            <a:spLocks noGrp="1" noChangeArrowheads="1"/>
          </p:cNvSpPr>
          <p:nvPr>
            <p:ph type="body" idx="1"/>
          </p:nvPr>
        </p:nvSpPr>
        <p:spPr/>
        <p:txBody>
          <a:bodyPr/>
          <a:lstStyle/>
          <a:p>
            <a:r>
              <a:rPr lang="en-US" dirty="0" smtClean="0"/>
              <a:t>10 July</a:t>
            </a:r>
            <a:r>
              <a:rPr lang="en-US" baseline="0" dirty="0" smtClean="0"/>
              <a:t> 2006, NCAR, </a:t>
            </a:r>
            <a:r>
              <a:rPr lang="en-US" dirty="0" smtClean="0"/>
              <a:t>Boulder, Heating And Momentum Feedbacks</a:t>
            </a:r>
            <a:r>
              <a:rPr lang="en-US" baseline="0" dirty="0" smtClean="0"/>
              <a:t> Workshop</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BFD022-F90B-AD48-BAB5-698654D964D4}" type="slidenum">
              <a:rPr lang="en-US">
                <a:solidFill>
                  <a:prstClr val="black"/>
                </a:solidFill>
                <a:latin typeface="Calibri"/>
              </a:rPr>
              <a:pPr/>
              <a:t>24</a:t>
            </a:fld>
            <a:endParaRPr lang="en-US">
              <a:solidFill>
                <a:prstClr val="black"/>
              </a:solidFill>
              <a:latin typeface="Calibri"/>
            </a:endParaRPr>
          </a:p>
        </p:txBody>
      </p:sp>
      <p:sp>
        <p:nvSpPr>
          <p:cNvPr id="132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2099"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Times New Roman" charset="0"/>
              </a:rPr>
              <a:t>ARM Radiative Heating Profile Workshop, 8-9 January 2007, San Diego, CA, USA</a:t>
            </a:r>
            <a:endParaRPr lang="en-US" sz="1200" dirty="0" smtClean="0"/>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819" rtl="0" eaLnBrk="1" fontAlgn="auto" latinLnBrk="0" hangingPunct="1">
              <a:lnSpc>
                <a:spcPct val="100000"/>
              </a:lnSpc>
              <a:spcBef>
                <a:spcPts val="0"/>
              </a:spcBef>
              <a:spcAft>
                <a:spcPts val="0"/>
              </a:spcAft>
              <a:buClrTx/>
              <a:buSzTx/>
              <a:buFontTx/>
              <a:buNone/>
              <a:tabLst/>
              <a:defRPr/>
            </a:pPr>
            <a:r>
              <a:rPr lang="en-US" smtClean="0"/>
              <a:t>From Powell et al. 2012</a:t>
            </a:r>
          </a:p>
          <a:p>
            <a:endParaRPr lang="en-US" dirty="0"/>
          </a:p>
        </p:txBody>
      </p:sp>
      <p:sp>
        <p:nvSpPr>
          <p:cNvPr id="4" name="Slide Number Placeholder 3"/>
          <p:cNvSpPr>
            <a:spLocks noGrp="1"/>
          </p:cNvSpPr>
          <p:nvPr>
            <p:ph type="sldNum" sz="quarter" idx="10"/>
          </p:nvPr>
        </p:nvSpPr>
        <p:spPr/>
        <p:txBody>
          <a:bodyPr/>
          <a:lstStyle/>
          <a:p>
            <a:fld id="{8F44FC5D-F974-E943-8808-CFC6962BCE30}" type="slidenum">
              <a:rPr lang="en-US" smtClean="0"/>
              <a:t>25</a:t>
            </a:fld>
            <a:endParaRPr lang="en-US"/>
          </a:p>
        </p:txBody>
      </p:sp>
    </p:spTree>
    <p:extLst>
      <p:ext uri="{BB962C8B-B14F-4D97-AF65-F5344CB8AC3E}">
        <p14:creationId xmlns:p14="http://schemas.microsoft.com/office/powerpoint/2010/main" val="3879132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charset="0"/>
                <a:cs typeface="Century Gothic" charset="0"/>
              </a:rPr>
              <a:t>Small: &lt;12000</a:t>
            </a:r>
            <a:r>
              <a:rPr lang="en-US"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charset="0"/>
                <a:cs typeface="Century Gothic" charset="0"/>
              </a:rPr>
              <a:t> km**2</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charset="0"/>
                <a:cs typeface="Century Gothic" charset="0"/>
              </a:rPr>
              <a:t>Large: &gt;40000 km**2</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a:p>
            <a:endParaRPr lang="en-US" dirty="0"/>
          </a:p>
        </p:txBody>
      </p:sp>
      <p:sp>
        <p:nvSpPr>
          <p:cNvPr id="4" name="Slide Number Placeholder 3"/>
          <p:cNvSpPr>
            <a:spLocks noGrp="1"/>
          </p:cNvSpPr>
          <p:nvPr>
            <p:ph type="sldNum" sz="quarter" idx="10"/>
          </p:nvPr>
        </p:nvSpPr>
        <p:spPr/>
        <p:txBody>
          <a:bodyPr/>
          <a:lstStyle/>
          <a:p>
            <a:fld id="{8F44FC5D-F974-E943-8808-CFC6962BCE30}"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644976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charset="0"/>
                <a:cs typeface="Century Gothic" charset="0"/>
              </a:rPr>
              <a:t>CaPPM</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charset="0"/>
                <a:cs typeface="Century Gothic" charset="0"/>
              </a:rPr>
              <a:t> Meeting, JPL, Pasadena, October 1, 2014</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a:p>
            <a:pPr eaLnBrk="1" hangingPunct="1">
              <a:spcBef>
                <a:spcPct val="0"/>
              </a:spcBef>
            </a:pPr>
            <a:r>
              <a:rPr lang="en-US" dirty="0" smtClean="0">
                <a:latin typeface="Calibri" charset="0"/>
              </a:rPr>
              <a:t>Normalized </a:t>
            </a:r>
            <a:r>
              <a:rPr lang="en-US" dirty="0">
                <a:latin typeface="Calibri" charset="0"/>
              </a:rPr>
              <a:t>by dimension of the MCS rain area</a:t>
            </a: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8360EC4-A287-8541-B611-364C98A80447}" type="slidenum">
              <a:rPr lang="en-US" sz="1200">
                <a:solidFill>
                  <a:srgbClr val="000000"/>
                </a:solidFill>
              </a:rPr>
              <a:pPr eaLnBrk="1" hangingPunct="1"/>
              <a:t>4</a:t>
            </a:fld>
            <a:endParaRPr 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charset="0"/>
                <a:cs typeface="Century Gothic" charset="0"/>
              </a:rPr>
              <a:t>CaPPM</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charset="0"/>
                <a:cs typeface="Century Gothic" charset="0"/>
              </a:rPr>
              <a:t> Meeting, JPL, Pasadena, October 1, 2014</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a:p>
            <a:pPr eaLnBrk="1" hangingPunct="1">
              <a:spcBef>
                <a:spcPct val="0"/>
              </a:spcBef>
            </a:pPr>
            <a:r>
              <a:rPr lang="en-US" dirty="0" smtClean="0">
                <a:latin typeface="Calibri" charset="0"/>
              </a:rPr>
              <a:t>Black </a:t>
            </a:r>
            <a:r>
              <a:rPr lang="en-US" dirty="0">
                <a:latin typeface="Calibri" charset="0"/>
              </a:rPr>
              <a:t>curves are medians</a:t>
            </a: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FA8BD497-C16B-434F-BEDA-EDDD98A368CF}" type="slidenum">
              <a:rPr lang="en-US" sz="1200">
                <a:solidFill>
                  <a:prstClr val="black"/>
                </a:solidFill>
              </a:rPr>
              <a:pPr eaLnBrk="1" hangingPunct="1"/>
              <a:t>5</a:t>
            </a:fld>
            <a:endParaRPr lang="en-US"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CloudSat Science Team Meeting, Alexandria, VA, 5 November 2014</a:t>
            </a:r>
          </a:p>
          <a:p>
            <a:endParaRPr lang="en-US" dirty="0"/>
          </a:p>
        </p:txBody>
      </p:sp>
      <p:sp>
        <p:nvSpPr>
          <p:cNvPr id="4" name="Slide Number Placeholder 3"/>
          <p:cNvSpPr>
            <a:spLocks noGrp="1"/>
          </p:cNvSpPr>
          <p:nvPr>
            <p:ph type="sldNum" sz="quarter" idx="10"/>
          </p:nvPr>
        </p:nvSpPr>
        <p:spPr/>
        <p:txBody>
          <a:bodyPr/>
          <a:lstStyle/>
          <a:p>
            <a:fld id="{8F44FC5D-F974-E943-8808-CFC6962BCE30}" type="slidenum">
              <a:rPr lang="en-US" smtClean="0"/>
              <a:t>6</a:t>
            </a:fld>
            <a:endParaRPr lang="en-US"/>
          </a:p>
        </p:txBody>
      </p:sp>
    </p:spTree>
    <p:extLst>
      <p:ext uri="{BB962C8B-B14F-4D97-AF65-F5344CB8AC3E}">
        <p14:creationId xmlns:p14="http://schemas.microsoft.com/office/powerpoint/2010/main" val="420425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B9D3EF"/>
                </a:solidFill>
                <a:effectLst>
                  <a:outerShdw blurRad="50800" dist="38100" dir="2700000" algn="tl" rotWithShape="0">
                    <a:srgbClr val="000000">
                      <a:alpha val="43000"/>
                    </a:srgbClr>
                  </a:outerShdw>
                </a:effectLst>
                <a:latin typeface="Century Gothic"/>
                <a:cs typeface="Century Gothic"/>
              </a:rPr>
              <a:t>AGU, San Francisco, 5 December 2012</a:t>
            </a:r>
          </a:p>
          <a:p>
            <a:endParaRPr lang="en-US" dirty="0"/>
          </a:p>
        </p:txBody>
      </p:sp>
      <p:sp>
        <p:nvSpPr>
          <p:cNvPr id="4" name="Slide Number Placeholder 3"/>
          <p:cNvSpPr>
            <a:spLocks noGrp="1"/>
          </p:cNvSpPr>
          <p:nvPr>
            <p:ph type="sldNum" sz="quarter" idx="10"/>
          </p:nvPr>
        </p:nvSpPr>
        <p:spPr/>
        <p:txBody>
          <a:bodyPr/>
          <a:lstStyle/>
          <a:p>
            <a:fld id="{8F44FC5D-F974-E943-8808-CFC6962BCE30}"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2749673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8C732B-7457-8340-BE9D-94374027E426}" type="slidenum">
              <a:rPr lang="en-US">
                <a:solidFill>
                  <a:prstClr val="black"/>
                </a:solidFill>
                <a:latin typeface="Calibri"/>
              </a:rPr>
              <a:pPr/>
              <a:t>11</a:t>
            </a:fld>
            <a:endParaRPr lang="en-US">
              <a:solidFill>
                <a:prstClr val="black"/>
              </a:solidFill>
              <a:latin typeface="Calibri"/>
            </a:endParaRPr>
          </a:p>
        </p:txBody>
      </p:sp>
      <p:sp>
        <p:nvSpPr>
          <p:cNvPr id="50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Times New Roman" charset="0"/>
              </a:rPr>
              <a:t>ARM Radiative Heating Profile Workshop, 8-9 January 2007, San Diego, CA, USA</a:t>
            </a:r>
            <a:endParaRPr lang="en-US" sz="1200" dirty="0" smtClean="0"/>
          </a:p>
          <a:p>
            <a:r>
              <a:rPr lang="en-US" dirty="0" smtClean="0"/>
              <a:t>Houze </a:t>
            </a:r>
            <a:r>
              <a:rPr lang="en-US" dirty="0"/>
              <a:t>et al. 1980 broke the composite system down into its key components. The SW and LW represent the radiative energy absorbed and emitted by the anvil. The other symbols represent terms in the internal water budget of the cloud system. Note that  the </a:t>
            </a:r>
            <a:r>
              <a:rPr lang="en-US" dirty="0" err="1"/>
              <a:t>Ese</a:t>
            </a:r>
            <a:r>
              <a:rPr lang="en-US" dirty="0"/>
              <a:t> and </a:t>
            </a:r>
            <a:r>
              <a:rPr lang="en-US" dirty="0" err="1"/>
              <a:t>Ece</a:t>
            </a:r>
            <a:r>
              <a:rPr lang="en-US" dirty="0"/>
              <a:t> terms represent the bulk amount of hydrometeor mass input into the anvils of the convective and stratiform regions, respectively. Note that these quantities are terms within the water budget of the whole cloud system. The premise of our study is t hat all the water budget terms can be estimated empirically from special datasets, such as TWP-ICE.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EA7149-D8F8-3C4D-AE59-72153E8CD286}" type="slidenum">
              <a:rPr lang="en-US">
                <a:solidFill>
                  <a:prstClr val="black"/>
                </a:solidFill>
                <a:latin typeface="Calibri"/>
              </a:rPr>
              <a:pPr/>
              <a:t>12</a:t>
            </a:fld>
            <a:endParaRPr lang="en-US">
              <a:solidFill>
                <a:prstClr val="black"/>
              </a:solidFill>
              <a:latin typeface="Calibri"/>
            </a:endParaRPr>
          </a:p>
        </p:txBody>
      </p:sp>
      <p:sp>
        <p:nvSpPr>
          <p:cNvPr id="131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1075"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Times New Roman" charset="0"/>
              </a:rPr>
              <a:t>ARM Radiative Heating Profile Workshop, 8-9 January 2007, San Diego, CA, USA</a:t>
            </a:r>
            <a:endParaRPr lang="en-US" sz="1200" dirty="0" smtClean="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792337-C73B-184E-8386-39DABDA13D2D}" type="slidenum">
              <a:rPr lang="en-US">
                <a:solidFill>
                  <a:prstClr val="black"/>
                </a:solidFill>
                <a:latin typeface="Calibri"/>
              </a:rPr>
              <a:pPr/>
              <a:t>13</a:t>
            </a:fld>
            <a:endParaRPr lang="en-US">
              <a:solidFill>
                <a:prstClr val="black"/>
              </a:solidFill>
              <a:latin typeface="Calibri"/>
            </a:endParaRPr>
          </a:p>
        </p:txBody>
      </p:sp>
      <p:sp>
        <p:nvSpPr>
          <p:cNvPr id="51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120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Times New Roman" charset="0"/>
              </a:rPr>
              <a:t>ARM Radiative Heating Profile Workshop, 8-9 January 2007, San Diego, CA, USA</a:t>
            </a:r>
            <a:endParaRPr lang="en-US" sz="1200" dirty="0" smtClean="0"/>
          </a:p>
          <a:p>
            <a:endParaRPr lang="en-US" dirty="0" smtClean="0"/>
          </a:p>
          <a:p>
            <a:r>
              <a:rPr lang="en-US" dirty="0" smtClean="0"/>
              <a:t>This </a:t>
            </a:r>
            <a:r>
              <a:rPr lang="en-US" dirty="0"/>
              <a:t>slide shows how the water budget terms can be combined to give the water budget of the stratiform region. For simplicity of presentation the box on the left shows only the equations for the stratiform region. The convective region budget is analogous. </a:t>
            </a:r>
          </a:p>
          <a:p>
            <a:r>
              <a:rPr lang="en-US" dirty="0"/>
              <a:t>	Note that the </a:t>
            </a:r>
            <a:r>
              <a:rPr lang="en-US" dirty="0" err="1"/>
              <a:t>Ece</a:t>
            </a:r>
            <a:r>
              <a:rPr lang="en-US" dirty="0"/>
              <a:t> and </a:t>
            </a:r>
            <a:r>
              <a:rPr lang="en-US" dirty="0" err="1"/>
              <a:t>Ese</a:t>
            </a:r>
            <a:r>
              <a:rPr lang="en-US" dirty="0"/>
              <a:t> terms are of primary interest for this study and for ARM in general. We plan to obtain the best </a:t>
            </a:r>
            <a:r>
              <a:rPr lang="en-US" u="sng" dirty="0"/>
              <a:t>observationally based</a:t>
            </a:r>
            <a:r>
              <a:rPr lang="en-US" dirty="0"/>
              <a:t> estimates of these terms as a </a:t>
            </a:r>
            <a:r>
              <a:rPr lang="en-US" u="sng" dirty="0"/>
              <a:t>principal objective</a:t>
            </a:r>
            <a:r>
              <a:rPr lang="en-US" dirty="0"/>
              <a:t> of our study. </a:t>
            </a:r>
          </a:p>
          <a:p>
            <a:r>
              <a:rPr lang="en-US" dirty="0"/>
              <a:t>	Note that we do not simply aim to determine the </a:t>
            </a:r>
            <a:r>
              <a:rPr lang="en-US" u="sng" dirty="0"/>
              <a:t>magnitude</a:t>
            </a:r>
            <a:r>
              <a:rPr lang="en-US" dirty="0"/>
              <a:t> of the </a:t>
            </a:r>
            <a:r>
              <a:rPr lang="en-US" dirty="0" err="1"/>
              <a:t>Ecs</a:t>
            </a:r>
            <a:r>
              <a:rPr lang="en-US" dirty="0"/>
              <a:t> &amp; </a:t>
            </a:r>
            <a:r>
              <a:rPr lang="en-US" dirty="0" err="1"/>
              <a:t>Ese</a:t>
            </a:r>
            <a:r>
              <a:rPr lang="en-US" dirty="0"/>
              <a:t> terms. We also aim to gain </a:t>
            </a:r>
            <a:r>
              <a:rPr lang="en-US" u="sng" dirty="0"/>
              <a:t>insight</a:t>
            </a:r>
            <a:r>
              <a:rPr lang="en-US" dirty="0"/>
              <a:t> into the </a:t>
            </a:r>
            <a:r>
              <a:rPr lang="en-US" u="sng" dirty="0"/>
              <a:t>processes</a:t>
            </a:r>
            <a:r>
              <a:rPr lang="en-US" dirty="0"/>
              <a:t> by which the anvil is generated as a product of the convective cloud system. </a:t>
            </a:r>
          </a:p>
          <a:p>
            <a:r>
              <a:rPr lang="en-US" dirty="0"/>
              <a:t>	Insight into processes underlies good </a:t>
            </a:r>
            <a:r>
              <a:rPr lang="en-US" u="sng" dirty="0"/>
              <a:t>parameterization</a:t>
            </a:r>
            <a:r>
              <a:rPr lang="en-US" dirty="0"/>
              <a:t> of anvil produced by convective systems.</a:t>
            </a:r>
          </a:p>
          <a:p>
            <a:r>
              <a:rPr lang="en-US" dirty="0"/>
              <a:t>	Insight can be gained via </a:t>
            </a:r>
            <a:r>
              <a:rPr lang="en-US" u="sng" dirty="0"/>
              <a:t>interrelationships</a:t>
            </a:r>
            <a:r>
              <a:rPr lang="en-US" dirty="0"/>
              <a:t> of terms. Could study the interrelationships via </a:t>
            </a:r>
            <a:r>
              <a:rPr lang="en-US" u="sng" dirty="0"/>
              <a:t>modeling</a:t>
            </a:r>
            <a:r>
              <a:rPr lang="en-US" dirty="0"/>
              <a:t>. In this study we will do it </a:t>
            </a:r>
            <a:r>
              <a:rPr lang="en-US" u="sng" dirty="0"/>
              <a:t>empirically</a:t>
            </a:r>
            <a:r>
              <a:rPr lang="en-US" dirty="0"/>
              <a:t>. </a:t>
            </a:r>
          </a:p>
          <a:p>
            <a:r>
              <a:rPr lang="en-US" dirty="0"/>
              <a:t>	The right-hand box shows how the terms are interrelated. </a:t>
            </a:r>
          </a:p>
          <a:p>
            <a:r>
              <a:rPr lang="en-US" dirty="0"/>
              <a:t>	To illustrate our methods, we will indicate our approach to obtaining the </a:t>
            </a:r>
            <a:r>
              <a:rPr lang="en-US" dirty="0" err="1"/>
              <a:t>Ese</a:t>
            </a:r>
            <a:r>
              <a:rPr lang="en-US" dirty="0"/>
              <a:t> term from the water budget of the SF region. The </a:t>
            </a:r>
            <a:r>
              <a:rPr lang="en-US" dirty="0" err="1"/>
              <a:t>Ece</a:t>
            </a:r>
            <a:r>
              <a:rPr lang="en-US" dirty="0"/>
              <a:t> term is obtained by analogous procedures from the convective region water budget. </a:t>
            </a:r>
          </a:p>
          <a:p>
            <a:endParaRPr lang="en-US" dirty="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819" indent="0" algn="ctr">
              <a:buNone/>
              <a:defRPr>
                <a:solidFill>
                  <a:schemeClr val="tx1">
                    <a:tint val="75000"/>
                  </a:schemeClr>
                </a:solidFill>
              </a:defRPr>
            </a:lvl2pPr>
            <a:lvl3pPr marL="913642" indent="0" algn="ctr">
              <a:buNone/>
              <a:defRPr>
                <a:solidFill>
                  <a:schemeClr val="tx1">
                    <a:tint val="75000"/>
                  </a:schemeClr>
                </a:solidFill>
              </a:defRPr>
            </a:lvl3pPr>
            <a:lvl4pPr marL="1370464" indent="0" algn="ctr">
              <a:buNone/>
              <a:defRPr>
                <a:solidFill>
                  <a:schemeClr val="tx1">
                    <a:tint val="75000"/>
                  </a:schemeClr>
                </a:solidFill>
              </a:defRPr>
            </a:lvl4pPr>
            <a:lvl5pPr marL="1827283" indent="0" algn="ctr">
              <a:buNone/>
              <a:defRPr>
                <a:solidFill>
                  <a:schemeClr val="tx1">
                    <a:tint val="75000"/>
                  </a:schemeClr>
                </a:solidFill>
              </a:defRPr>
            </a:lvl5pPr>
            <a:lvl6pPr marL="2284105" indent="0" algn="ctr">
              <a:buNone/>
              <a:defRPr>
                <a:solidFill>
                  <a:schemeClr val="tx1">
                    <a:tint val="75000"/>
                  </a:schemeClr>
                </a:solidFill>
              </a:defRPr>
            </a:lvl6pPr>
            <a:lvl7pPr marL="2740926" indent="0" algn="ctr">
              <a:buNone/>
              <a:defRPr>
                <a:solidFill>
                  <a:schemeClr val="tx1">
                    <a:tint val="75000"/>
                  </a:schemeClr>
                </a:solidFill>
              </a:defRPr>
            </a:lvl7pPr>
            <a:lvl8pPr marL="3197744" indent="0" algn="ctr">
              <a:buNone/>
              <a:defRPr>
                <a:solidFill>
                  <a:schemeClr val="tx1">
                    <a:tint val="75000"/>
                  </a:schemeClr>
                </a:solidFill>
              </a:defRPr>
            </a:lvl8pPr>
            <a:lvl9pPr marL="365456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11/19/14</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4139490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11/19/14</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367628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11/19/14</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337085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1"/>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white">
                  <a:tint val="75000"/>
                </a:prstClr>
              </a:solidFill>
              <a:latin typeface="Calibri"/>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white">
                  <a:tint val="75000"/>
                </a:prstClr>
              </a:solidFill>
              <a:latin typeface="Calibri"/>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ED566D-C6A8-5240-8225-937501FC4945}" type="slidenum">
              <a:rPr lang="en-US">
                <a:solidFill>
                  <a:prstClr val="white">
                    <a:tint val="75000"/>
                  </a:prstClr>
                </a:solidFill>
                <a:latin typeface="Calibri"/>
              </a:rPr>
              <a:pPr>
                <a:def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095688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3"/>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white">
                  <a:tint val="75000"/>
                </a:prstClr>
              </a:solidFill>
              <a:latin typeface="Calibri"/>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white">
                  <a:tint val="75000"/>
                </a:prstClr>
              </a:solidFill>
              <a:latin typeface="Calibri"/>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A6E7E5-A380-C24A-94BE-59FFEEEB57AD}" type="slidenum">
              <a:rPr lang="en-US">
                <a:solidFill>
                  <a:prstClr val="white">
                    <a:tint val="75000"/>
                  </a:prstClr>
                </a:solidFill>
                <a:latin typeface="Calibri"/>
              </a:rPr>
              <a:pPr>
                <a:def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041058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2006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0" tIns="45682" rIns="91360" bIns="45682"/>
          <a:lstStyle/>
          <a:p>
            <a:r>
              <a:rPr lang="en-US" smtClean="0"/>
              <a:t>Click to edit Master title style</a:t>
            </a:r>
            <a:endParaRPr lang="en-US"/>
          </a:p>
        </p:txBody>
      </p:sp>
      <p:sp>
        <p:nvSpPr>
          <p:cNvPr id="3" name="Content Placeholder 2"/>
          <p:cNvSpPr>
            <a:spLocks noGrp="1"/>
          </p:cNvSpPr>
          <p:nvPr>
            <p:ph idx="1"/>
          </p:nvPr>
        </p:nvSpPr>
        <p:spPr>
          <a:xfrm>
            <a:off x="457200" y="1600203"/>
            <a:ext cx="8229600" cy="4525963"/>
          </a:xfrm>
          <a:prstGeom prst="rect">
            <a:avLst/>
          </a:prstGeom>
        </p:spPr>
        <p:txBody>
          <a:bodyPr lIns="91360" tIns="45682" rIns="91360" bIns="4568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lIns="91360" tIns="45682" rIns="91360" bIns="45682"/>
          <a:lstStyle>
            <a:lvl1pPr defTabSz="456819" fontAlgn="auto">
              <a:spcBef>
                <a:spcPts val="0"/>
              </a:spcBef>
              <a:spcAft>
                <a:spcPts val="0"/>
              </a:spcAft>
              <a:defRPr>
                <a:latin typeface="+mn-lt"/>
                <a:ea typeface="+mn-ea"/>
                <a:cs typeface="+mn-cs"/>
              </a:defRPr>
            </a:lvl1pPr>
          </a:lstStyle>
          <a:p>
            <a:pPr>
              <a:defRPr/>
            </a:pPr>
            <a:endParaRPr lang="en-US">
              <a:solidFill>
                <a:prstClr val="black"/>
              </a:solidFill>
              <a:latin typeface="Calibri"/>
            </a:endParaRP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lIns="91360" tIns="45682" rIns="91360" bIns="45682"/>
          <a:lstStyle>
            <a:lvl1pPr defTabSz="456819" fontAlgn="auto">
              <a:spcBef>
                <a:spcPts val="0"/>
              </a:spcBef>
              <a:spcAft>
                <a:spcPts val="0"/>
              </a:spcAft>
              <a:defRPr>
                <a:latin typeface="+mn-lt"/>
                <a:ea typeface="+mn-ea"/>
                <a:cs typeface="+mn-cs"/>
              </a:defRPr>
            </a:lvl1pPr>
          </a:lstStyle>
          <a:p>
            <a:pPr>
              <a:defRPr/>
            </a:pPr>
            <a:endParaRPr lang="en-US">
              <a:solidFill>
                <a:prstClr val="black"/>
              </a:solidFill>
              <a:latin typeface="Calibri"/>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lIns="91360" tIns="45682" rIns="91360" bIns="45682"/>
          <a:lstStyle>
            <a:lvl1pPr defTabSz="456819" fontAlgn="auto">
              <a:spcBef>
                <a:spcPts val="0"/>
              </a:spcBef>
              <a:spcAft>
                <a:spcPts val="0"/>
              </a:spcAft>
              <a:defRPr>
                <a:latin typeface="Calibri"/>
                <a:ea typeface="+mn-ea"/>
                <a:cs typeface="+mn-cs"/>
              </a:defRPr>
            </a:lvl1pPr>
          </a:lstStyle>
          <a:p>
            <a:pPr>
              <a:defRPr/>
            </a:pPr>
            <a:fld id="{333DEB65-26D1-BE41-84E6-A3C08E041AD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954704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819" indent="0" algn="ctr">
              <a:buNone/>
              <a:defRPr>
                <a:solidFill>
                  <a:schemeClr val="tx1">
                    <a:tint val="75000"/>
                  </a:schemeClr>
                </a:solidFill>
              </a:defRPr>
            </a:lvl2pPr>
            <a:lvl3pPr marL="913642" indent="0" algn="ctr">
              <a:buNone/>
              <a:defRPr>
                <a:solidFill>
                  <a:schemeClr val="tx1">
                    <a:tint val="75000"/>
                  </a:schemeClr>
                </a:solidFill>
              </a:defRPr>
            </a:lvl3pPr>
            <a:lvl4pPr marL="1370464" indent="0" algn="ctr">
              <a:buNone/>
              <a:defRPr>
                <a:solidFill>
                  <a:schemeClr val="tx1">
                    <a:tint val="75000"/>
                  </a:schemeClr>
                </a:solidFill>
              </a:defRPr>
            </a:lvl4pPr>
            <a:lvl5pPr marL="1827283" indent="0" algn="ctr">
              <a:buNone/>
              <a:defRPr>
                <a:solidFill>
                  <a:schemeClr val="tx1">
                    <a:tint val="75000"/>
                  </a:schemeClr>
                </a:solidFill>
              </a:defRPr>
            </a:lvl5pPr>
            <a:lvl6pPr marL="2284105" indent="0" algn="ctr">
              <a:buNone/>
              <a:defRPr>
                <a:solidFill>
                  <a:schemeClr val="tx1">
                    <a:tint val="75000"/>
                  </a:schemeClr>
                </a:solidFill>
              </a:defRPr>
            </a:lvl6pPr>
            <a:lvl7pPr marL="2740926" indent="0" algn="ctr">
              <a:buNone/>
              <a:defRPr>
                <a:solidFill>
                  <a:schemeClr val="tx1">
                    <a:tint val="75000"/>
                  </a:schemeClr>
                </a:solidFill>
              </a:defRPr>
            </a:lvl7pPr>
            <a:lvl8pPr marL="3197744" indent="0" algn="ctr">
              <a:buNone/>
              <a:defRPr>
                <a:solidFill>
                  <a:schemeClr val="tx1">
                    <a:tint val="75000"/>
                  </a:schemeClr>
                </a:solidFill>
              </a:defRPr>
            </a:lvl8pPr>
            <a:lvl9pPr marL="365456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067493-5A24-5A41-9422-138EE7729F50}" type="datetimeFigureOut">
              <a:rPr lang="en-US" smtClean="0">
                <a:solidFill>
                  <a:prstClr val="black">
                    <a:tint val="75000"/>
                  </a:prstClr>
                </a:solidFill>
                <a:latin typeface="Calibri"/>
              </a:rPr>
              <a:pPr/>
              <a:t>11/19/14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0BEE057-C8A8-C449-B0D9-8DC7D56EB9F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30214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067493-5A24-5A41-9422-138EE7729F50}" type="datetimeFigureOut">
              <a:rPr lang="en-US" smtClean="0">
                <a:solidFill>
                  <a:prstClr val="black">
                    <a:tint val="75000"/>
                  </a:prstClr>
                </a:solidFill>
                <a:latin typeface="Calibri"/>
              </a:rPr>
              <a:pPr/>
              <a:t>11/19/14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0BEE057-C8A8-C449-B0D9-8DC7D56EB9F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18823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819" indent="0">
              <a:buNone/>
              <a:defRPr sz="1800">
                <a:solidFill>
                  <a:schemeClr val="tx1">
                    <a:tint val="75000"/>
                  </a:schemeClr>
                </a:solidFill>
              </a:defRPr>
            </a:lvl2pPr>
            <a:lvl3pPr marL="913642" indent="0">
              <a:buNone/>
              <a:defRPr sz="1600">
                <a:solidFill>
                  <a:schemeClr val="tx1">
                    <a:tint val="75000"/>
                  </a:schemeClr>
                </a:solidFill>
              </a:defRPr>
            </a:lvl3pPr>
            <a:lvl4pPr marL="1370464" indent="0">
              <a:buNone/>
              <a:defRPr sz="1400">
                <a:solidFill>
                  <a:schemeClr val="tx1">
                    <a:tint val="75000"/>
                  </a:schemeClr>
                </a:solidFill>
              </a:defRPr>
            </a:lvl4pPr>
            <a:lvl5pPr marL="1827283" indent="0">
              <a:buNone/>
              <a:defRPr sz="1400">
                <a:solidFill>
                  <a:schemeClr val="tx1">
                    <a:tint val="75000"/>
                  </a:schemeClr>
                </a:solidFill>
              </a:defRPr>
            </a:lvl5pPr>
            <a:lvl6pPr marL="2284105" indent="0">
              <a:buNone/>
              <a:defRPr sz="1400">
                <a:solidFill>
                  <a:schemeClr val="tx1">
                    <a:tint val="75000"/>
                  </a:schemeClr>
                </a:solidFill>
              </a:defRPr>
            </a:lvl6pPr>
            <a:lvl7pPr marL="2740926" indent="0">
              <a:buNone/>
              <a:defRPr sz="1400">
                <a:solidFill>
                  <a:schemeClr val="tx1">
                    <a:tint val="75000"/>
                  </a:schemeClr>
                </a:solidFill>
              </a:defRPr>
            </a:lvl7pPr>
            <a:lvl8pPr marL="3197744" indent="0">
              <a:buNone/>
              <a:defRPr sz="1400">
                <a:solidFill>
                  <a:schemeClr val="tx1">
                    <a:tint val="75000"/>
                  </a:schemeClr>
                </a:solidFill>
              </a:defRPr>
            </a:lvl8pPr>
            <a:lvl9pPr marL="365456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067493-5A24-5A41-9422-138EE7729F50}" type="datetimeFigureOut">
              <a:rPr lang="en-US" smtClean="0">
                <a:solidFill>
                  <a:prstClr val="black">
                    <a:tint val="75000"/>
                  </a:prstClr>
                </a:solidFill>
                <a:latin typeface="Calibri"/>
              </a:rPr>
              <a:pPr/>
              <a:t>11/19/14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0BEE057-C8A8-C449-B0D9-8DC7D56EB9F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4982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067493-5A24-5A41-9422-138EE7729F50}" type="datetimeFigureOut">
              <a:rPr lang="en-US" smtClean="0">
                <a:solidFill>
                  <a:prstClr val="black">
                    <a:tint val="75000"/>
                  </a:prstClr>
                </a:solidFill>
                <a:latin typeface="Calibri"/>
              </a:rPr>
              <a:pPr/>
              <a:t>11/19/14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0BEE057-C8A8-C449-B0D9-8DC7D56EB9F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80792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11/19/14</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243590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819" indent="0">
              <a:buNone/>
              <a:defRPr sz="2000" b="1"/>
            </a:lvl2pPr>
            <a:lvl3pPr marL="913642" indent="0">
              <a:buNone/>
              <a:defRPr sz="1800" b="1"/>
            </a:lvl3pPr>
            <a:lvl4pPr marL="1370464" indent="0">
              <a:buNone/>
              <a:defRPr sz="1600" b="1"/>
            </a:lvl4pPr>
            <a:lvl5pPr marL="1827283" indent="0">
              <a:buNone/>
              <a:defRPr sz="1600" b="1"/>
            </a:lvl5pPr>
            <a:lvl6pPr marL="2284105" indent="0">
              <a:buNone/>
              <a:defRPr sz="1600" b="1"/>
            </a:lvl6pPr>
            <a:lvl7pPr marL="2740926" indent="0">
              <a:buNone/>
              <a:defRPr sz="1600" b="1"/>
            </a:lvl7pPr>
            <a:lvl8pPr marL="3197744" indent="0">
              <a:buNone/>
              <a:defRPr sz="1600" b="1"/>
            </a:lvl8pPr>
            <a:lvl9pPr marL="365456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819" indent="0">
              <a:buNone/>
              <a:defRPr sz="2000" b="1"/>
            </a:lvl2pPr>
            <a:lvl3pPr marL="913642" indent="0">
              <a:buNone/>
              <a:defRPr sz="1800" b="1"/>
            </a:lvl3pPr>
            <a:lvl4pPr marL="1370464" indent="0">
              <a:buNone/>
              <a:defRPr sz="1600" b="1"/>
            </a:lvl4pPr>
            <a:lvl5pPr marL="1827283" indent="0">
              <a:buNone/>
              <a:defRPr sz="1600" b="1"/>
            </a:lvl5pPr>
            <a:lvl6pPr marL="2284105" indent="0">
              <a:buNone/>
              <a:defRPr sz="1600" b="1"/>
            </a:lvl6pPr>
            <a:lvl7pPr marL="2740926" indent="0">
              <a:buNone/>
              <a:defRPr sz="1600" b="1"/>
            </a:lvl7pPr>
            <a:lvl8pPr marL="3197744" indent="0">
              <a:buNone/>
              <a:defRPr sz="1600" b="1"/>
            </a:lvl8pPr>
            <a:lvl9pPr marL="365456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067493-5A24-5A41-9422-138EE7729F50}" type="datetimeFigureOut">
              <a:rPr lang="en-US" smtClean="0">
                <a:solidFill>
                  <a:prstClr val="black">
                    <a:tint val="75000"/>
                  </a:prstClr>
                </a:solidFill>
                <a:latin typeface="Calibri"/>
              </a:rPr>
              <a:pPr/>
              <a:t>11/19/14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0BEE057-C8A8-C449-B0D9-8DC7D56EB9F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20829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067493-5A24-5A41-9422-138EE7729F50}" type="datetimeFigureOut">
              <a:rPr lang="en-US" smtClean="0">
                <a:solidFill>
                  <a:prstClr val="black">
                    <a:tint val="75000"/>
                  </a:prstClr>
                </a:solidFill>
                <a:latin typeface="Calibri"/>
              </a:rPr>
              <a:pPr/>
              <a:t>11/19/14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0BEE057-C8A8-C449-B0D9-8DC7D56EB9F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83080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067493-5A24-5A41-9422-138EE7729F50}" type="datetimeFigureOut">
              <a:rPr lang="en-US" smtClean="0">
                <a:solidFill>
                  <a:prstClr val="black">
                    <a:tint val="75000"/>
                  </a:prstClr>
                </a:solidFill>
                <a:latin typeface="Calibri"/>
              </a:rPr>
              <a:pPr/>
              <a:t>11/19/14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0BEE057-C8A8-C449-B0D9-8DC7D56EB9F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70037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819" indent="0">
              <a:buNone/>
              <a:defRPr sz="1200"/>
            </a:lvl2pPr>
            <a:lvl3pPr marL="913642" indent="0">
              <a:buNone/>
              <a:defRPr sz="1000"/>
            </a:lvl3pPr>
            <a:lvl4pPr marL="1370464" indent="0">
              <a:buNone/>
              <a:defRPr sz="900"/>
            </a:lvl4pPr>
            <a:lvl5pPr marL="1827283" indent="0">
              <a:buNone/>
              <a:defRPr sz="900"/>
            </a:lvl5pPr>
            <a:lvl6pPr marL="2284105" indent="0">
              <a:buNone/>
              <a:defRPr sz="900"/>
            </a:lvl6pPr>
            <a:lvl7pPr marL="2740926" indent="0">
              <a:buNone/>
              <a:defRPr sz="900"/>
            </a:lvl7pPr>
            <a:lvl8pPr marL="3197744" indent="0">
              <a:buNone/>
              <a:defRPr sz="900"/>
            </a:lvl8pPr>
            <a:lvl9pPr marL="365456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067493-5A24-5A41-9422-138EE7729F50}" type="datetimeFigureOut">
              <a:rPr lang="en-US" smtClean="0">
                <a:solidFill>
                  <a:prstClr val="black">
                    <a:tint val="75000"/>
                  </a:prstClr>
                </a:solidFill>
                <a:latin typeface="Calibri"/>
              </a:rPr>
              <a:pPr/>
              <a:t>11/19/14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0BEE057-C8A8-C449-B0D9-8DC7D56EB9F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598574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19" indent="0">
              <a:buNone/>
              <a:defRPr sz="2800"/>
            </a:lvl2pPr>
            <a:lvl3pPr marL="913642" indent="0">
              <a:buNone/>
              <a:defRPr sz="2400"/>
            </a:lvl3pPr>
            <a:lvl4pPr marL="1370464" indent="0">
              <a:buNone/>
              <a:defRPr sz="2000"/>
            </a:lvl4pPr>
            <a:lvl5pPr marL="1827283" indent="0">
              <a:buNone/>
              <a:defRPr sz="2000"/>
            </a:lvl5pPr>
            <a:lvl6pPr marL="2284105" indent="0">
              <a:buNone/>
              <a:defRPr sz="2000"/>
            </a:lvl6pPr>
            <a:lvl7pPr marL="2740926" indent="0">
              <a:buNone/>
              <a:defRPr sz="2000"/>
            </a:lvl7pPr>
            <a:lvl8pPr marL="3197744" indent="0">
              <a:buNone/>
              <a:defRPr sz="2000"/>
            </a:lvl8pPr>
            <a:lvl9pPr marL="3654567"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19" indent="0">
              <a:buNone/>
              <a:defRPr sz="1200"/>
            </a:lvl2pPr>
            <a:lvl3pPr marL="913642" indent="0">
              <a:buNone/>
              <a:defRPr sz="1000"/>
            </a:lvl3pPr>
            <a:lvl4pPr marL="1370464" indent="0">
              <a:buNone/>
              <a:defRPr sz="900"/>
            </a:lvl4pPr>
            <a:lvl5pPr marL="1827283" indent="0">
              <a:buNone/>
              <a:defRPr sz="900"/>
            </a:lvl5pPr>
            <a:lvl6pPr marL="2284105" indent="0">
              <a:buNone/>
              <a:defRPr sz="900"/>
            </a:lvl6pPr>
            <a:lvl7pPr marL="2740926" indent="0">
              <a:buNone/>
              <a:defRPr sz="900"/>
            </a:lvl7pPr>
            <a:lvl8pPr marL="3197744" indent="0">
              <a:buNone/>
              <a:defRPr sz="900"/>
            </a:lvl8pPr>
            <a:lvl9pPr marL="365456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067493-5A24-5A41-9422-138EE7729F50}" type="datetimeFigureOut">
              <a:rPr lang="en-US" smtClean="0">
                <a:solidFill>
                  <a:prstClr val="black">
                    <a:tint val="75000"/>
                  </a:prstClr>
                </a:solidFill>
                <a:latin typeface="Calibri"/>
              </a:rPr>
              <a:pPr/>
              <a:t>11/19/14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0BEE057-C8A8-C449-B0D9-8DC7D56EB9F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135230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067493-5A24-5A41-9422-138EE7729F50}" type="datetimeFigureOut">
              <a:rPr lang="en-US" smtClean="0">
                <a:solidFill>
                  <a:prstClr val="black">
                    <a:tint val="75000"/>
                  </a:prstClr>
                </a:solidFill>
                <a:latin typeface="Calibri"/>
              </a:rPr>
              <a:pPr/>
              <a:t>11/19/14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0BEE057-C8A8-C449-B0D9-8DC7D56EB9F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57054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067493-5A24-5A41-9422-138EE7729F50}" type="datetimeFigureOut">
              <a:rPr lang="en-US" smtClean="0">
                <a:solidFill>
                  <a:prstClr val="black">
                    <a:tint val="75000"/>
                  </a:prstClr>
                </a:solidFill>
                <a:latin typeface="Calibri"/>
              </a:rPr>
              <a:pPr/>
              <a:t>11/19/14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0BEE057-C8A8-C449-B0D9-8DC7D56EB9F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148315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382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0" tIns="45682" rIns="91360" bIns="45682"/>
          <a:lstStyle/>
          <a:p>
            <a:r>
              <a:rPr lang="en-US" smtClean="0"/>
              <a:t>Click to edit Master title style</a:t>
            </a:r>
            <a:endParaRPr lang="en-US"/>
          </a:p>
        </p:txBody>
      </p:sp>
      <p:sp>
        <p:nvSpPr>
          <p:cNvPr id="3" name="Content Placeholder 2"/>
          <p:cNvSpPr>
            <a:spLocks noGrp="1"/>
          </p:cNvSpPr>
          <p:nvPr>
            <p:ph idx="1"/>
          </p:nvPr>
        </p:nvSpPr>
        <p:spPr>
          <a:xfrm>
            <a:off x="457200" y="1600203"/>
            <a:ext cx="8229600" cy="4525963"/>
          </a:xfrm>
          <a:prstGeom prst="rect">
            <a:avLst/>
          </a:prstGeom>
        </p:spPr>
        <p:txBody>
          <a:bodyPr lIns="91360" tIns="45682" rIns="91360" bIns="4568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lIns="91360" tIns="45682" rIns="91360" bIns="45682"/>
          <a:lstStyle>
            <a:lvl1pPr defTabSz="456819" fontAlgn="auto">
              <a:spcBef>
                <a:spcPts val="0"/>
              </a:spcBef>
              <a:spcAft>
                <a:spcPts val="0"/>
              </a:spcAft>
              <a:defRPr>
                <a:latin typeface="+mn-lt"/>
                <a:ea typeface="+mn-ea"/>
                <a:cs typeface="+mn-cs"/>
              </a:defRPr>
            </a:lvl1pPr>
          </a:lstStyle>
          <a:p>
            <a:pPr>
              <a:defRPr/>
            </a:pPr>
            <a:endParaRPr lang="en-US">
              <a:solidFill>
                <a:prstClr val="black"/>
              </a:solidFill>
              <a:latin typeface="Calibri"/>
            </a:endParaRP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lIns="91360" tIns="45682" rIns="91360" bIns="45682"/>
          <a:lstStyle>
            <a:lvl1pPr defTabSz="456819" fontAlgn="auto">
              <a:spcBef>
                <a:spcPts val="0"/>
              </a:spcBef>
              <a:spcAft>
                <a:spcPts val="0"/>
              </a:spcAft>
              <a:defRPr>
                <a:latin typeface="+mn-lt"/>
                <a:ea typeface="+mn-ea"/>
                <a:cs typeface="+mn-cs"/>
              </a:defRPr>
            </a:lvl1pPr>
          </a:lstStyle>
          <a:p>
            <a:pPr>
              <a:defRPr/>
            </a:pPr>
            <a:endParaRPr lang="en-US">
              <a:solidFill>
                <a:prstClr val="black"/>
              </a:solidFill>
              <a:latin typeface="Calibri"/>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lIns="91360" tIns="45682" rIns="91360" bIns="45682"/>
          <a:lstStyle>
            <a:lvl1pPr defTabSz="456819" fontAlgn="auto">
              <a:spcBef>
                <a:spcPts val="0"/>
              </a:spcBef>
              <a:spcAft>
                <a:spcPts val="0"/>
              </a:spcAft>
              <a:defRPr>
                <a:latin typeface="Calibri"/>
                <a:ea typeface="+mn-ea"/>
                <a:cs typeface="+mn-cs"/>
              </a:defRPr>
            </a:lvl1pPr>
          </a:lstStyle>
          <a:p>
            <a:pPr>
              <a:defRPr/>
            </a:pPr>
            <a:fld id="{333DEB65-26D1-BE41-84E6-A3C08E041AD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85836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a:prstGeom prst="rect">
            <a:avLst/>
          </a:prstGeom>
        </p:spPr>
        <p:txBody>
          <a:bodyPr lIns="91360" tIns="45682" rIns="91360" bIns="4568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lIns="91360" tIns="45682" rIns="91360" bIns="45682"/>
          <a:lstStyle>
            <a:lvl1pPr fontAlgn="auto">
              <a:spcBef>
                <a:spcPts val="0"/>
              </a:spcBef>
              <a:spcAft>
                <a:spcPts val="0"/>
              </a:spcAft>
              <a:defRPr>
                <a:solidFill>
                  <a:prstClr val="white"/>
                </a:solidFill>
                <a:latin typeface="+mn-lt"/>
                <a:ea typeface="+mn-ea"/>
                <a:cs typeface="+mn-cs"/>
              </a:defRPr>
            </a:lvl1pPr>
          </a:lstStyle>
          <a:p>
            <a:pPr defTabSz="456819">
              <a:defRPr/>
            </a:pPr>
            <a:endParaRPr lang="en-US">
              <a:latin typeface="Calibri"/>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lIns="91360" tIns="45682" rIns="91360" bIns="45682"/>
          <a:lstStyle>
            <a:lvl1pPr fontAlgn="auto">
              <a:spcBef>
                <a:spcPts val="0"/>
              </a:spcBef>
              <a:spcAft>
                <a:spcPts val="0"/>
              </a:spcAft>
              <a:defRPr>
                <a:solidFill>
                  <a:prstClr val="white"/>
                </a:solidFill>
                <a:latin typeface="+mn-lt"/>
                <a:ea typeface="+mn-ea"/>
                <a:cs typeface="+mn-cs"/>
              </a:defRPr>
            </a:lvl1pPr>
          </a:lstStyle>
          <a:p>
            <a:pPr defTabSz="456819">
              <a:defRPr/>
            </a:pPr>
            <a:endParaRPr lang="en-US">
              <a:latin typeface="Calibri"/>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lIns="91360" tIns="45682" rIns="91360" bIns="45682"/>
          <a:lstStyle>
            <a:lvl1pPr fontAlgn="auto">
              <a:spcBef>
                <a:spcPts val="0"/>
              </a:spcBef>
              <a:spcAft>
                <a:spcPts val="0"/>
              </a:spcAft>
              <a:defRPr>
                <a:solidFill>
                  <a:prstClr val="white"/>
                </a:solidFill>
                <a:latin typeface="+mn-lt"/>
                <a:ea typeface="+mn-ea"/>
                <a:cs typeface="+mn-cs"/>
              </a:defRPr>
            </a:lvl1pPr>
          </a:lstStyle>
          <a:p>
            <a:pPr defTabSz="456819">
              <a:defRPr/>
            </a:pPr>
            <a:fld id="{D1E0B6A9-4BA0-5340-9292-49BFCC1A46B4}" type="slidenum">
              <a:rPr lang="en-US" smtClean="0">
                <a:latin typeface="Calibri"/>
              </a:rPr>
              <a:pPr defTabSz="456819">
                <a:defRPr/>
              </a:pPr>
              <a:t>‹#›</a:t>
            </a:fld>
            <a:endParaRPr lang="en-US">
              <a:latin typeface="Calibri"/>
            </a:endParaRPr>
          </a:p>
        </p:txBody>
      </p:sp>
    </p:spTree>
    <p:extLst>
      <p:ext uri="{BB962C8B-B14F-4D97-AF65-F5344CB8AC3E}">
        <p14:creationId xmlns:p14="http://schemas.microsoft.com/office/powerpoint/2010/main" val="2630350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819" indent="0">
              <a:buNone/>
              <a:defRPr sz="1800">
                <a:solidFill>
                  <a:schemeClr val="tx1">
                    <a:tint val="75000"/>
                  </a:schemeClr>
                </a:solidFill>
              </a:defRPr>
            </a:lvl2pPr>
            <a:lvl3pPr marL="913642" indent="0">
              <a:buNone/>
              <a:defRPr sz="1600">
                <a:solidFill>
                  <a:schemeClr val="tx1">
                    <a:tint val="75000"/>
                  </a:schemeClr>
                </a:solidFill>
              </a:defRPr>
            </a:lvl3pPr>
            <a:lvl4pPr marL="1370464" indent="0">
              <a:buNone/>
              <a:defRPr sz="1400">
                <a:solidFill>
                  <a:schemeClr val="tx1">
                    <a:tint val="75000"/>
                  </a:schemeClr>
                </a:solidFill>
              </a:defRPr>
            </a:lvl4pPr>
            <a:lvl5pPr marL="1827283" indent="0">
              <a:buNone/>
              <a:defRPr sz="1400">
                <a:solidFill>
                  <a:schemeClr val="tx1">
                    <a:tint val="75000"/>
                  </a:schemeClr>
                </a:solidFill>
              </a:defRPr>
            </a:lvl5pPr>
            <a:lvl6pPr marL="2284105" indent="0">
              <a:buNone/>
              <a:defRPr sz="1400">
                <a:solidFill>
                  <a:schemeClr val="tx1">
                    <a:tint val="75000"/>
                  </a:schemeClr>
                </a:solidFill>
              </a:defRPr>
            </a:lvl6pPr>
            <a:lvl7pPr marL="2740926" indent="0">
              <a:buNone/>
              <a:defRPr sz="1400">
                <a:solidFill>
                  <a:schemeClr val="tx1">
                    <a:tint val="75000"/>
                  </a:schemeClr>
                </a:solidFill>
              </a:defRPr>
            </a:lvl7pPr>
            <a:lvl8pPr marL="3197744" indent="0">
              <a:buNone/>
              <a:defRPr sz="1400">
                <a:solidFill>
                  <a:schemeClr val="tx1">
                    <a:tint val="75000"/>
                  </a:schemeClr>
                </a:solidFill>
              </a:defRPr>
            </a:lvl8pPr>
            <a:lvl9pPr marL="365456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11/19/14</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6780213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0053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lIns="91360" tIns="45682" rIns="91360" bIns="45682"/>
          <a:lstStyle>
            <a:lvl1pPr fontAlgn="auto">
              <a:spcBef>
                <a:spcPts val="0"/>
              </a:spcBef>
              <a:spcAft>
                <a:spcPts val="0"/>
              </a:spcAft>
              <a:defRPr>
                <a:solidFill>
                  <a:srgbClr val="000000"/>
                </a:solidFill>
                <a:latin typeface="Times New Roman"/>
                <a:ea typeface="+mn-ea"/>
                <a:cs typeface="+mn-cs"/>
              </a:defRPr>
            </a:lvl1pPr>
          </a:lstStyle>
          <a:p>
            <a:pPr defTabSz="456819">
              <a:defRPr/>
            </a:pPr>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lIns="91360" tIns="45682" rIns="91360" bIns="45682"/>
          <a:lstStyle>
            <a:lvl1pPr fontAlgn="auto">
              <a:spcBef>
                <a:spcPts val="0"/>
              </a:spcBef>
              <a:spcAft>
                <a:spcPts val="0"/>
              </a:spcAft>
              <a:defRPr>
                <a:solidFill>
                  <a:srgbClr val="000000"/>
                </a:solidFill>
                <a:latin typeface="Times New Roman"/>
                <a:ea typeface="+mn-ea"/>
                <a:cs typeface="+mn-cs"/>
              </a:defRPr>
            </a:lvl1pPr>
          </a:lstStyle>
          <a:p>
            <a:pPr defTabSz="456819">
              <a:defRPr/>
            </a:pPr>
            <a:endParaRPr lang="en-US"/>
          </a:p>
        </p:txBody>
      </p:sp>
      <p:sp>
        <p:nvSpPr>
          <p:cNvPr id="4" name="Slide Number Placeholder 3"/>
          <p:cNvSpPr>
            <a:spLocks noGrp="1"/>
          </p:cNvSpPr>
          <p:nvPr>
            <p:ph type="sldNum" sz="quarter" idx="12"/>
          </p:nvPr>
        </p:nvSpPr>
        <p:spPr>
          <a:xfrm>
            <a:off x="6553200" y="6248400"/>
            <a:ext cx="1905000" cy="457200"/>
          </a:xfrm>
          <a:prstGeom prst="rect">
            <a:avLst/>
          </a:prstGeom>
        </p:spPr>
        <p:txBody>
          <a:bodyPr vert="horz" wrap="square" lIns="91360" tIns="45682" rIns="91360" bIns="45682" numCol="1" anchor="t" anchorCtr="0" compatLnSpc="1">
            <a:prstTxWarp prst="textNoShape">
              <a:avLst/>
            </a:prstTxWarp>
          </a:bodyPr>
          <a:lstStyle>
            <a:lvl1pPr fontAlgn="auto">
              <a:spcBef>
                <a:spcPts val="0"/>
              </a:spcBef>
              <a:spcAft>
                <a:spcPts val="0"/>
              </a:spcAft>
              <a:defRPr>
                <a:solidFill>
                  <a:srgbClr val="000000"/>
                </a:solidFill>
                <a:latin typeface="Times New Roman" charset="0"/>
                <a:ea typeface="+mn-ea"/>
                <a:cs typeface="+mn-cs"/>
              </a:defRPr>
            </a:lvl1pPr>
          </a:lstStyle>
          <a:p>
            <a:pPr defTabSz="456819">
              <a:defRPr/>
            </a:pPr>
            <a:fld id="{F33EE915-D73D-DD41-BB00-F8D8804AD384}" type="slidenum">
              <a:rPr lang="en-US" smtClean="0"/>
              <a:pPr defTabSz="456819">
                <a:defRPr/>
              </a:pPr>
              <a:t>‹#›</a:t>
            </a:fld>
            <a:endParaRPr lang="en-US"/>
          </a:p>
        </p:txBody>
      </p:sp>
    </p:spTree>
    <p:extLst>
      <p:ext uri="{BB962C8B-B14F-4D97-AF65-F5344CB8AC3E}">
        <p14:creationId xmlns:p14="http://schemas.microsoft.com/office/powerpoint/2010/main" val="37025316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819" indent="0" algn="ctr">
              <a:buNone/>
              <a:defRPr/>
            </a:lvl2pPr>
            <a:lvl3pPr marL="913642" indent="0" algn="ctr">
              <a:buNone/>
              <a:defRPr/>
            </a:lvl3pPr>
            <a:lvl4pPr marL="1370464" indent="0" algn="ctr">
              <a:buNone/>
              <a:defRPr/>
            </a:lvl4pPr>
            <a:lvl5pPr marL="1827283" indent="0" algn="ctr">
              <a:buNone/>
              <a:defRPr/>
            </a:lvl5pPr>
            <a:lvl6pPr marL="2284105" indent="0" algn="ctr">
              <a:buNone/>
              <a:defRPr/>
            </a:lvl6pPr>
            <a:lvl7pPr marL="2740926" indent="0" algn="ctr">
              <a:buNone/>
              <a:defRPr/>
            </a:lvl7pPr>
            <a:lvl8pPr marL="3197744" indent="0" algn="ctr">
              <a:buNone/>
              <a:defRPr/>
            </a:lvl8pPr>
            <a:lvl9pPr marL="3654567"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latin typeface="Times New Roman"/>
              <a:ea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latin typeface="Times New Roman"/>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9E77E58D-367C-2F42-A1A7-BD29391BBB3B}" type="slidenum">
              <a:rPr lang="en-US">
                <a:solidFill>
                  <a:srgbClr val="FFFFFF"/>
                </a:solidFill>
                <a:latin typeface="Times New Roman"/>
                <a:ea typeface="ＭＳ Ｐゴシック"/>
              </a:rPr>
              <a:pPr/>
              <a:t>‹#›</a:t>
            </a:fld>
            <a:endParaRPr lang="en-US">
              <a:solidFill>
                <a:srgbClr val="FFFFFF"/>
              </a:solidFill>
              <a:latin typeface="Times New Roman"/>
              <a:ea typeface="ＭＳ Ｐゴシック"/>
            </a:endParaRPr>
          </a:p>
        </p:txBody>
      </p:sp>
    </p:spTree>
    <p:extLst>
      <p:ext uri="{BB962C8B-B14F-4D97-AF65-F5344CB8AC3E}">
        <p14:creationId xmlns:p14="http://schemas.microsoft.com/office/powerpoint/2010/main" val="37828285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latin typeface="Times New Roman"/>
              <a:ea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latin typeface="Times New Roman"/>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B30396EC-56A5-1C4F-B98D-762D316E11CF}" type="slidenum">
              <a:rPr lang="en-US">
                <a:solidFill>
                  <a:srgbClr val="FFFFFF"/>
                </a:solidFill>
                <a:latin typeface="Times New Roman"/>
                <a:ea typeface="ＭＳ Ｐゴシック"/>
              </a:rPr>
              <a:pPr/>
              <a:t>‹#›</a:t>
            </a:fld>
            <a:endParaRPr lang="en-US">
              <a:solidFill>
                <a:srgbClr val="FFFFFF"/>
              </a:solidFill>
              <a:latin typeface="Times New Roman"/>
              <a:ea typeface="ＭＳ Ｐゴシック"/>
            </a:endParaRPr>
          </a:p>
        </p:txBody>
      </p:sp>
    </p:spTree>
    <p:extLst>
      <p:ext uri="{BB962C8B-B14F-4D97-AF65-F5344CB8AC3E}">
        <p14:creationId xmlns:p14="http://schemas.microsoft.com/office/powerpoint/2010/main" val="40789481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819" indent="0">
              <a:buNone/>
              <a:defRPr sz="1800"/>
            </a:lvl2pPr>
            <a:lvl3pPr marL="913642" indent="0">
              <a:buNone/>
              <a:defRPr sz="1600"/>
            </a:lvl3pPr>
            <a:lvl4pPr marL="1370464" indent="0">
              <a:buNone/>
              <a:defRPr sz="1400"/>
            </a:lvl4pPr>
            <a:lvl5pPr marL="1827283" indent="0">
              <a:buNone/>
              <a:defRPr sz="1400"/>
            </a:lvl5pPr>
            <a:lvl6pPr marL="2284105" indent="0">
              <a:buNone/>
              <a:defRPr sz="1400"/>
            </a:lvl6pPr>
            <a:lvl7pPr marL="2740926" indent="0">
              <a:buNone/>
              <a:defRPr sz="1400"/>
            </a:lvl7pPr>
            <a:lvl8pPr marL="3197744" indent="0">
              <a:buNone/>
              <a:defRPr sz="1400"/>
            </a:lvl8pPr>
            <a:lvl9pPr marL="3654567"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latin typeface="Times New Roman"/>
              <a:ea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latin typeface="Times New Roman"/>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F6DAE52C-BD17-EE43-8A70-4781B721F2C5}" type="slidenum">
              <a:rPr lang="en-US">
                <a:solidFill>
                  <a:srgbClr val="FFFFFF"/>
                </a:solidFill>
                <a:latin typeface="Times New Roman"/>
                <a:ea typeface="ＭＳ Ｐゴシック"/>
              </a:rPr>
              <a:pPr/>
              <a:t>‹#›</a:t>
            </a:fld>
            <a:endParaRPr lang="en-US">
              <a:solidFill>
                <a:srgbClr val="FFFFFF"/>
              </a:solidFill>
              <a:latin typeface="Times New Roman"/>
              <a:ea typeface="ＭＳ Ｐゴシック"/>
            </a:endParaRPr>
          </a:p>
        </p:txBody>
      </p:sp>
    </p:spTree>
    <p:extLst>
      <p:ext uri="{BB962C8B-B14F-4D97-AF65-F5344CB8AC3E}">
        <p14:creationId xmlns:p14="http://schemas.microsoft.com/office/powerpoint/2010/main" val="32311682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latin typeface="Times New Roman"/>
              <a:ea typeface="ＭＳ Ｐゴシック"/>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latin typeface="Times New Roman"/>
              <a:ea typeface="ＭＳ Ｐゴシック"/>
            </a:endParaRPr>
          </a:p>
        </p:txBody>
      </p:sp>
      <p:sp>
        <p:nvSpPr>
          <p:cNvPr id="7" name="Slide Number Placeholder 6"/>
          <p:cNvSpPr>
            <a:spLocks noGrp="1"/>
          </p:cNvSpPr>
          <p:nvPr>
            <p:ph type="sldNum" sz="quarter" idx="12"/>
          </p:nvPr>
        </p:nvSpPr>
        <p:spPr/>
        <p:txBody>
          <a:bodyPr/>
          <a:lstStyle>
            <a:lvl1pPr>
              <a:defRPr/>
            </a:lvl1pPr>
          </a:lstStyle>
          <a:p>
            <a:fld id="{8F77F429-E9A4-D242-9A60-C1B074B00468}" type="slidenum">
              <a:rPr lang="en-US">
                <a:solidFill>
                  <a:srgbClr val="FFFFFF"/>
                </a:solidFill>
                <a:latin typeface="Times New Roman"/>
                <a:ea typeface="ＭＳ Ｐゴシック"/>
              </a:rPr>
              <a:pPr/>
              <a:t>‹#›</a:t>
            </a:fld>
            <a:endParaRPr lang="en-US">
              <a:solidFill>
                <a:srgbClr val="FFFFFF"/>
              </a:solidFill>
              <a:latin typeface="Times New Roman"/>
              <a:ea typeface="ＭＳ Ｐゴシック"/>
            </a:endParaRPr>
          </a:p>
        </p:txBody>
      </p:sp>
    </p:spTree>
    <p:extLst>
      <p:ext uri="{BB962C8B-B14F-4D97-AF65-F5344CB8AC3E}">
        <p14:creationId xmlns:p14="http://schemas.microsoft.com/office/powerpoint/2010/main" val="26101368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819" indent="0">
              <a:buNone/>
              <a:defRPr sz="2000" b="1"/>
            </a:lvl2pPr>
            <a:lvl3pPr marL="913642" indent="0">
              <a:buNone/>
              <a:defRPr sz="1800" b="1"/>
            </a:lvl3pPr>
            <a:lvl4pPr marL="1370464" indent="0">
              <a:buNone/>
              <a:defRPr sz="1600" b="1"/>
            </a:lvl4pPr>
            <a:lvl5pPr marL="1827283" indent="0">
              <a:buNone/>
              <a:defRPr sz="1600" b="1"/>
            </a:lvl5pPr>
            <a:lvl6pPr marL="2284105" indent="0">
              <a:buNone/>
              <a:defRPr sz="1600" b="1"/>
            </a:lvl6pPr>
            <a:lvl7pPr marL="2740926" indent="0">
              <a:buNone/>
              <a:defRPr sz="1600" b="1"/>
            </a:lvl7pPr>
            <a:lvl8pPr marL="3197744" indent="0">
              <a:buNone/>
              <a:defRPr sz="1600" b="1"/>
            </a:lvl8pPr>
            <a:lvl9pPr marL="365456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819" indent="0">
              <a:buNone/>
              <a:defRPr sz="2000" b="1"/>
            </a:lvl2pPr>
            <a:lvl3pPr marL="913642" indent="0">
              <a:buNone/>
              <a:defRPr sz="1800" b="1"/>
            </a:lvl3pPr>
            <a:lvl4pPr marL="1370464" indent="0">
              <a:buNone/>
              <a:defRPr sz="1600" b="1"/>
            </a:lvl4pPr>
            <a:lvl5pPr marL="1827283" indent="0">
              <a:buNone/>
              <a:defRPr sz="1600" b="1"/>
            </a:lvl5pPr>
            <a:lvl6pPr marL="2284105" indent="0">
              <a:buNone/>
              <a:defRPr sz="1600" b="1"/>
            </a:lvl6pPr>
            <a:lvl7pPr marL="2740926" indent="0">
              <a:buNone/>
              <a:defRPr sz="1600" b="1"/>
            </a:lvl7pPr>
            <a:lvl8pPr marL="3197744" indent="0">
              <a:buNone/>
              <a:defRPr sz="1600" b="1"/>
            </a:lvl8pPr>
            <a:lvl9pPr marL="365456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latin typeface="Times New Roman"/>
              <a:ea typeface="ＭＳ Ｐゴシック"/>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latin typeface="Times New Roman"/>
              <a:ea typeface="ＭＳ Ｐゴシック"/>
            </a:endParaRPr>
          </a:p>
        </p:txBody>
      </p:sp>
      <p:sp>
        <p:nvSpPr>
          <p:cNvPr id="9" name="Slide Number Placeholder 8"/>
          <p:cNvSpPr>
            <a:spLocks noGrp="1"/>
          </p:cNvSpPr>
          <p:nvPr>
            <p:ph type="sldNum" sz="quarter" idx="12"/>
          </p:nvPr>
        </p:nvSpPr>
        <p:spPr/>
        <p:txBody>
          <a:bodyPr/>
          <a:lstStyle>
            <a:lvl1pPr>
              <a:defRPr/>
            </a:lvl1pPr>
          </a:lstStyle>
          <a:p>
            <a:fld id="{ECDC4C48-0683-4C4B-BE0D-69A44E72013F}" type="slidenum">
              <a:rPr lang="en-US">
                <a:solidFill>
                  <a:srgbClr val="FFFFFF"/>
                </a:solidFill>
                <a:latin typeface="Times New Roman"/>
                <a:ea typeface="ＭＳ Ｐゴシック"/>
              </a:rPr>
              <a:pPr/>
              <a:t>‹#›</a:t>
            </a:fld>
            <a:endParaRPr lang="en-US">
              <a:solidFill>
                <a:srgbClr val="FFFFFF"/>
              </a:solidFill>
              <a:latin typeface="Times New Roman"/>
              <a:ea typeface="ＭＳ Ｐゴシック"/>
            </a:endParaRPr>
          </a:p>
        </p:txBody>
      </p:sp>
    </p:spTree>
    <p:extLst>
      <p:ext uri="{BB962C8B-B14F-4D97-AF65-F5344CB8AC3E}">
        <p14:creationId xmlns:p14="http://schemas.microsoft.com/office/powerpoint/2010/main" val="5831485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latin typeface="Times New Roman"/>
              <a:ea typeface="ＭＳ Ｐゴシック"/>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latin typeface="Times New Roman"/>
              <a:ea typeface="ＭＳ Ｐゴシック"/>
            </a:endParaRPr>
          </a:p>
        </p:txBody>
      </p:sp>
      <p:sp>
        <p:nvSpPr>
          <p:cNvPr id="5" name="Slide Number Placeholder 4"/>
          <p:cNvSpPr>
            <a:spLocks noGrp="1"/>
          </p:cNvSpPr>
          <p:nvPr>
            <p:ph type="sldNum" sz="quarter" idx="12"/>
          </p:nvPr>
        </p:nvSpPr>
        <p:spPr/>
        <p:txBody>
          <a:bodyPr/>
          <a:lstStyle>
            <a:lvl1pPr>
              <a:defRPr/>
            </a:lvl1pPr>
          </a:lstStyle>
          <a:p>
            <a:fld id="{A9B33ACA-41AA-DD42-8E5A-17AF203F3646}" type="slidenum">
              <a:rPr lang="en-US">
                <a:solidFill>
                  <a:srgbClr val="FFFFFF"/>
                </a:solidFill>
                <a:latin typeface="Times New Roman"/>
                <a:ea typeface="ＭＳ Ｐゴシック"/>
              </a:rPr>
              <a:pPr/>
              <a:t>‹#›</a:t>
            </a:fld>
            <a:endParaRPr lang="en-US">
              <a:solidFill>
                <a:srgbClr val="FFFFFF"/>
              </a:solidFill>
              <a:latin typeface="Times New Roman"/>
              <a:ea typeface="ＭＳ Ｐゴシック"/>
            </a:endParaRPr>
          </a:p>
        </p:txBody>
      </p:sp>
    </p:spTree>
    <p:extLst>
      <p:ext uri="{BB962C8B-B14F-4D97-AF65-F5344CB8AC3E}">
        <p14:creationId xmlns:p14="http://schemas.microsoft.com/office/powerpoint/2010/main" val="17240113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latin typeface="Times New Roman"/>
              <a:ea typeface="ＭＳ Ｐゴシック"/>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latin typeface="Times New Roman"/>
              <a:ea typeface="ＭＳ Ｐゴシック"/>
            </a:endParaRPr>
          </a:p>
        </p:txBody>
      </p:sp>
      <p:sp>
        <p:nvSpPr>
          <p:cNvPr id="4" name="Slide Number Placeholder 3"/>
          <p:cNvSpPr>
            <a:spLocks noGrp="1"/>
          </p:cNvSpPr>
          <p:nvPr>
            <p:ph type="sldNum" sz="quarter" idx="12"/>
          </p:nvPr>
        </p:nvSpPr>
        <p:spPr/>
        <p:txBody>
          <a:bodyPr/>
          <a:lstStyle>
            <a:lvl1pPr>
              <a:defRPr/>
            </a:lvl1pPr>
          </a:lstStyle>
          <a:p>
            <a:fld id="{40AC47AF-144A-9244-9B09-D24D520983E0}" type="slidenum">
              <a:rPr lang="en-US">
                <a:solidFill>
                  <a:srgbClr val="FFFFFF"/>
                </a:solidFill>
                <a:latin typeface="Times New Roman"/>
                <a:ea typeface="ＭＳ Ｐゴシック"/>
              </a:rPr>
              <a:pPr/>
              <a:t>‹#›</a:t>
            </a:fld>
            <a:endParaRPr lang="en-US">
              <a:solidFill>
                <a:srgbClr val="FFFFFF"/>
              </a:solidFill>
              <a:latin typeface="Times New Roman"/>
              <a:ea typeface="ＭＳ Ｐゴシック"/>
            </a:endParaRPr>
          </a:p>
        </p:txBody>
      </p:sp>
    </p:spTree>
    <p:extLst>
      <p:ext uri="{BB962C8B-B14F-4D97-AF65-F5344CB8AC3E}">
        <p14:creationId xmlns:p14="http://schemas.microsoft.com/office/powerpoint/2010/main" val="2436855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819" indent="0">
              <a:buNone/>
              <a:defRPr sz="1200"/>
            </a:lvl2pPr>
            <a:lvl3pPr marL="913642" indent="0">
              <a:buNone/>
              <a:defRPr sz="1000"/>
            </a:lvl3pPr>
            <a:lvl4pPr marL="1370464" indent="0">
              <a:buNone/>
              <a:defRPr sz="900"/>
            </a:lvl4pPr>
            <a:lvl5pPr marL="1827283" indent="0">
              <a:buNone/>
              <a:defRPr sz="900"/>
            </a:lvl5pPr>
            <a:lvl6pPr marL="2284105" indent="0">
              <a:buNone/>
              <a:defRPr sz="900"/>
            </a:lvl6pPr>
            <a:lvl7pPr marL="2740926" indent="0">
              <a:buNone/>
              <a:defRPr sz="900"/>
            </a:lvl7pPr>
            <a:lvl8pPr marL="3197744" indent="0">
              <a:buNone/>
              <a:defRPr sz="900"/>
            </a:lvl8pPr>
            <a:lvl9pPr marL="365456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latin typeface="Times New Roman"/>
              <a:ea typeface="ＭＳ Ｐゴシック"/>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latin typeface="Times New Roman"/>
              <a:ea typeface="ＭＳ Ｐゴシック"/>
            </a:endParaRPr>
          </a:p>
        </p:txBody>
      </p:sp>
      <p:sp>
        <p:nvSpPr>
          <p:cNvPr id="7" name="Slide Number Placeholder 6"/>
          <p:cNvSpPr>
            <a:spLocks noGrp="1"/>
          </p:cNvSpPr>
          <p:nvPr>
            <p:ph type="sldNum" sz="quarter" idx="12"/>
          </p:nvPr>
        </p:nvSpPr>
        <p:spPr/>
        <p:txBody>
          <a:bodyPr/>
          <a:lstStyle>
            <a:lvl1pPr>
              <a:defRPr/>
            </a:lvl1pPr>
          </a:lstStyle>
          <a:p>
            <a:fld id="{CA3A2285-9D86-8C41-8E49-3F7D2D21F626}" type="slidenum">
              <a:rPr lang="en-US">
                <a:solidFill>
                  <a:srgbClr val="FFFFFF"/>
                </a:solidFill>
                <a:latin typeface="Times New Roman"/>
                <a:ea typeface="ＭＳ Ｐゴシック"/>
              </a:rPr>
              <a:pPr/>
              <a:t>‹#›</a:t>
            </a:fld>
            <a:endParaRPr lang="en-US">
              <a:solidFill>
                <a:srgbClr val="FFFFFF"/>
              </a:solidFill>
              <a:latin typeface="Times New Roman"/>
              <a:ea typeface="ＭＳ Ｐゴシック"/>
            </a:endParaRPr>
          </a:p>
        </p:txBody>
      </p:sp>
    </p:spTree>
    <p:extLst>
      <p:ext uri="{BB962C8B-B14F-4D97-AF65-F5344CB8AC3E}">
        <p14:creationId xmlns:p14="http://schemas.microsoft.com/office/powerpoint/2010/main" val="2158381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11/19/14</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9098620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19" indent="0">
              <a:buNone/>
              <a:defRPr sz="2800"/>
            </a:lvl2pPr>
            <a:lvl3pPr marL="913642" indent="0">
              <a:buNone/>
              <a:defRPr sz="2400"/>
            </a:lvl3pPr>
            <a:lvl4pPr marL="1370464" indent="0">
              <a:buNone/>
              <a:defRPr sz="2000"/>
            </a:lvl4pPr>
            <a:lvl5pPr marL="1827283" indent="0">
              <a:buNone/>
              <a:defRPr sz="2000"/>
            </a:lvl5pPr>
            <a:lvl6pPr marL="2284105" indent="0">
              <a:buNone/>
              <a:defRPr sz="2000"/>
            </a:lvl6pPr>
            <a:lvl7pPr marL="2740926" indent="0">
              <a:buNone/>
              <a:defRPr sz="2000"/>
            </a:lvl7pPr>
            <a:lvl8pPr marL="3197744" indent="0">
              <a:buNone/>
              <a:defRPr sz="2000"/>
            </a:lvl8pPr>
            <a:lvl9pPr marL="3654567"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19" indent="0">
              <a:buNone/>
              <a:defRPr sz="1200"/>
            </a:lvl2pPr>
            <a:lvl3pPr marL="913642" indent="0">
              <a:buNone/>
              <a:defRPr sz="1000"/>
            </a:lvl3pPr>
            <a:lvl4pPr marL="1370464" indent="0">
              <a:buNone/>
              <a:defRPr sz="900"/>
            </a:lvl4pPr>
            <a:lvl5pPr marL="1827283" indent="0">
              <a:buNone/>
              <a:defRPr sz="900"/>
            </a:lvl5pPr>
            <a:lvl6pPr marL="2284105" indent="0">
              <a:buNone/>
              <a:defRPr sz="900"/>
            </a:lvl6pPr>
            <a:lvl7pPr marL="2740926" indent="0">
              <a:buNone/>
              <a:defRPr sz="900"/>
            </a:lvl7pPr>
            <a:lvl8pPr marL="3197744" indent="0">
              <a:buNone/>
              <a:defRPr sz="900"/>
            </a:lvl8pPr>
            <a:lvl9pPr marL="365456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latin typeface="Times New Roman"/>
              <a:ea typeface="ＭＳ Ｐゴシック"/>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latin typeface="Times New Roman"/>
              <a:ea typeface="ＭＳ Ｐゴシック"/>
            </a:endParaRPr>
          </a:p>
        </p:txBody>
      </p:sp>
      <p:sp>
        <p:nvSpPr>
          <p:cNvPr id="7" name="Slide Number Placeholder 6"/>
          <p:cNvSpPr>
            <a:spLocks noGrp="1"/>
          </p:cNvSpPr>
          <p:nvPr>
            <p:ph type="sldNum" sz="quarter" idx="12"/>
          </p:nvPr>
        </p:nvSpPr>
        <p:spPr/>
        <p:txBody>
          <a:bodyPr/>
          <a:lstStyle>
            <a:lvl1pPr>
              <a:defRPr/>
            </a:lvl1pPr>
          </a:lstStyle>
          <a:p>
            <a:fld id="{152E9778-4C1C-2D42-8858-AB6877E764DC}" type="slidenum">
              <a:rPr lang="en-US">
                <a:solidFill>
                  <a:srgbClr val="FFFFFF"/>
                </a:solidFill>
                <a:latin typeface="Times New Roman"/>
                <a:ea typeface="ＭＳ Ｐゴシック"/>
              </a:rPr>
              <a:pPr/>
              <a:t>‹#›</a:t>
            </a:fld>
            <a:endParaRPr lang="en-US">
              <a:solidFill>
                <a:srgbClr val="FFFFFF"/>
              </a:solidFill>
              <a:latin typeface="Times New Roman"/>
              <a:ea typeface="ＭＳ Ｐゴシック"/>
            </a:endParaRPr>
          </a:p>
        </p:txBody>
      </p:sp>
    </p:spTree>
    <p:extLst>
      <p:ext uri="{BB962C8B-B14F-4D97-AF65-F5344CB8AC3E}">
        <p14:creationId xmlns:p14="http://schemas.microsoft.com/office/powerpoint/2010/main" val="35389994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latin typeface="Times New Roman"/>
              <a:ea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latin typeface="Times New Roman"/>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1EB4AF92-D580-764D-80B4-6381437392CD}" type="slidenum">
              <a:rPr lang="en-US">
                <a:solidFill>
                  <a:srgbClr val="FFFFFF"/>
                </a:solidFill>
                <a:latin typeface="Times New Roman"/>
                <a:ea typeface="ＭＳ Ｐゴシック"/>
              </a:rPr>
              <a:pPr/>
              <a:t>‹#›</a:t>
            </a:fld>
            <a:endParaRPr lang="en-US">
              <a:solidFill>
                <a:srgbClr val="FFFFFF"/>
              </a:solidFill>
              <a:latin typeface="Times New Roman"/>
              <a:ea typeface="ＭＳ Ｐゴシック"/>
            </a:endParaRPr>
          </a:p>
        </p:txBody>
      </p:sp>
    </p:spTree>
    <p:extLst>
      <p:ext uri="{BB962C8B-B14F-4D97-AF65-F5344CB8AC3E}">
        <p14:creationId xmlns:p14="http://schemas.microsoft.com/office/powerpoint/2010/main" val="35647125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latin typeface="Times New Roman"/>
              <a:ea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latin typeface="Times New Roman"/>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8F49A9BC-8DFC-F74C-B69B-86985D4C8E0E}" type="slidenum">
              <a:rPr lang="en-US">
                <a:solidFill>
                  <a:srgbClr val="FFFFFF"/>
                </a:solidFill>
                <a:latin typeface="Times New Roman"/>
                <a:ea typeface="ＭＳ Ｐゴシック"/>
              </a:rPr>
              <a:pPr/>
              <a:t>‹#›</a:t>
            </a:fld>
            <a:endParaRPr lang="en-US">
              <a:solidFill>
                <a:srgbClr val="FFFFFF"/>
              </a:solidFill>
              <a:latin typeface="Times New Roman"/>
              <a:ea typeface="ＭＳ Ｐゴシック"/>
            </a:endParaRPr>
          </a:p>
        </p:txBody>
      </p:sp>
    </p:spTree>
    <p:extLst>
      <p:ext uri="{BB962C8B-B14F-4D97-AF65-F5344CB8AC3E}">
        <p14:creationId xmlns:p14="http://schemas.microsoft.com/office/powerpoint/2010/main" val="30768715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srgbClr val="FFFFFF"/>
              </a:solidFill>
              <a:latin typeface="Times New Roman"/>
              <a:ea typeface="ＭＳ Ｐゴシック"/>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latin typeface="Times New Roman"/>
              <a:ea typeface="ＭＳ Ｐゴシック"/>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40F87E94-F2EE-4046-AA69-42CD7B14B264}" type="slidenum">
              <a:rPr lang="en-US">
                <a:solidFill>
                  <a:srgbClr val="FFFFFF"/>
                </a:solidFill>
                <a:latin typeface="Times New Roman"/>
                <a:ea typeface="ＭＳ Ｐゴシック"/>
              </a:rPr>
              <a:pPr/>
              <a:t>‹#›</a:t>
            </a:fld>
            <a:endParaRPr lang="en-US">
              <a:solidFill>
                <a:srgbClr val="FFFFFF"/>
              </a:solidFill>
              <a:latin typeface="Times New Roman"/>
              <a:ea typeface="ＭＳ Ｐゴシック"/>
            </a:endParaRPr>
          </a:p>
        </p:txBody>
      </p:sp>
    </p:spTree>
    <p:extLst>
      <p:ext uri="{BB962C8B-B14F-4D97-AF65-F5344CB8AC3E}">
        <p14:creationId xmlns:p14="http://schemas.microsoft.com/office/powerpoint/2010/main" val="17504875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819" indent="0" algn="ctr">
              <a:buNone/>
              <a:defRPr>
                <a:solidFill>
                  <a:schemeClr val="tx1">
                    <a:tint val="75000"/>
                  </a:schemeClr>
                </a:solidFill>
              </a:defRPr>
            </a:lvl2pPr>
            <a:lvl3pPr marL="913642" indent="0" algn="ctr">
              <a:buNone/>
              <a:defRPr>
                <a:solidFill>
                  <a:schemeClr val="tx1">
                    <a:tint val="75000"/>
                  </a:schemeClr>
                </a:solidFill>
              </a:defRPr>
            </a:lvl3pPr>
            <a:lvl4pPr marL="1370464" indent="0" algn="ctr">
              <a:buNone/>
              <a:defRPr>
                <a:solidFill>
                  <a:schemeClr val="tx1">
                    <a:tint val="75000"/>
                  </a:schemeClr>
                </a:solidFill>
              </a:defRPr>
            </a:lvl4pPr>
            <a:lvl5pPr marL="1827283" indent="0" algn="ctr">
              <a:buNone/>
              <a:defRPr>
                <a:solidFill>
                  <a:schemeClr val="tx1">
                    <a:tint val="75000"/>
                  </a:schemeClr>
                </a:solidFill>
              </a:defRPr>
            </a:lvl5pPr>
            <a:lvl6pPr marL="2284105" indent="0" algn="ctr">
              <a:buNone/>
              <a:defRPr>
                <a:solidFill>
                  <a:schemeClr val="tx1">
                    <a:tint val="75000"/>
                  </a:schemeClr>
                </a:solidFill>
              </a:defRPr>
            </a:lvl6pPr>
            <a:lvl7pPr marL="2740926" indent="0" algn="ctr">
              <a:buNone/>
              <a:defRPr>
                <a:solidFill>
                  <a:schemeClr val="tx1">
                    <a:tint val="75000"/>
                  </a:schemeClr>
                </a:solidFill>
              </a:defRPr>
            </a:lvl7pPr>
            <a:lvl8pPr marL="3197744" indent="0" algn="ctr">
              <a:buNone/>
              <a:defRPr>
                <a:solidFill>
                  <a:schemeClr val="tx1">
                    <a:tint val="75000"/>
                  </a:schemeClr>
                </a:solidFill>
              </a:defRPr>
            </a:lvl8pPr>
            <a:lvl9pPr marL="365456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11/19/14</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4062967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11/19/14</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2134970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819" indent="0">
              <a:buNone/>
              <a:defRPr sz="1800">
                <a:solidFill>
                  <a:schemeClr val="tx1">
                    <a:tint val="75000"/>
                  </a:schemeClr>
                </a:solidFill>
              </a:defRPr>
            </a:lvl2pPr>
            <a:lvl3pPr marL="913642" indent="0">
              <a:buNone/>
              <a:defRPr sz="1600">
                <a:solidFill>
                  <a:schemeClr val="tx1">
                    <a:tint val="75000"/>
                  </a:schemeClr>
                </a:solidFill>
              </a:defRPr>
            </a:lvl3pPr>
            <a:lvl4pPr marL="1370464" indent="0">
              <a:buNone/>
              <a:defRPr sz="1400">
                <a:solidFill>
                  <a:schemeClr val="tx1">
                    <a:tint val="75000"/>
                  </a:schemeClr>
                </a:solidFill>
              </a:defRPr>
            </a:lvl4pPr>
            <a:lvl5pPr marL="1827283" indent="0">
              <a:buNone/>
              <a:defRPr sz="1400">
                <a:solidFill>
                  <a:schemeClr val="tx1">
                    <a:tint val="75000"/>
                  </a:schemeClr>
                </a:solidFill>
              </a:defRPr>
            </a:lvl5pPr>
            <a:lvl6pPr marL="2284105" indent="0">
              <a:buNone/>
              <a:defRPr sz="1400">
                <a:solidFill>
                  <a:schemeClr val="tx1">
                    <a:tint val="75000"/>
                  </a:schemeClr>
                </a:solidFill>
              </a:defRPr>
            </a:lvl6pPr>
            <a:lvl7pPr marL="2740926" indent="0">
              <a:buNone/>
              <a:defRPr sz="1400">
                <a:solidFill>
                  <a:schemeClr val="tx1">
                    <a:tint val="75000"/>
                  </a:schemeClr>
                </a:solidFill>
              </a:defRPr>
            </a:lvl7pPr>
            <a:lvl8pPr marL="3197744" indent="0">
              <a:buNone/>
              <a:defRPr sz="1400">
                <a:solidFill>
                  <a:schemeClr val="tx1">
                    <a:tint val="75000"/>
                  </a:schemeClr>
                </a:solidFill>
              </a:defRPr>
            </a:lvl8pPr>
            <a:lvl9pPr marL="365456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11/19/14</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5085764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11/19/14</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6425132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819" indent="0">
              <a:buNone/>
              <a:defRPr sz="2000" b="1"/>
            </a:lvl2pPr>
            <a:lvl3pPr marL="913642" indent="0">
              <a:buNone/>
              <a:defRPr sz="1800" b="1"/>
            </a:lvl3pPr>
            <a:lvl4pPr marL="1370464" indent="0">
              <a:buNone/>
              <a:defRPr sz="1600" b="1"/>
            </a:lvl4pPr>
            <a:lvl5pPr marL="1827283" indent="0">
              <a:buNone/>
              <a:defRPr sz="1600" b="1"/>
            </a:lvl5pPr>
            <a:lvl6pPr marL="2284105" indent="0">
              <a:buNone/>
              <a:defRPr sz="1600" b="1"/>
            </a:lvl6pPr>
            <a:lvl7pPr marL="2740926" indent="0">
              <a:buNone/>
              <a:defRPr sz="1600" b="1"/>
            </a:lvl7pPr>
            <a:lvl8pPr marL="3197744" indent="0">
              <a:buNone/>
              <a:defRPr sz="1600" b="1"/>
            </a:lvl8pPr>
            <a:lvl9pPr marL="365456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819" indent="0">
              <a:buNone/>
              <a:defRPr sz="2000" b="1"/>
            </a:lvl2pPr>
            <a:lvl3pPr marL="913642" indent="0">
              <a:buNone/>
              <a:defRPr sz="1800" b="1"/>
            </a:lvl3pPr>
            <a:lvl4pPr marL="1370464" indent="0">
              <a:buNone/>
              <a:defRPr sz="1600" b="1"/>
            </a:lvl4pPr>
            <a:lvl5pPr marL="1827283" indent="0">
              <a:buNone/>
              <a:defRPr sz="1600" b="1"/>
            </a:lvl5pPr>
            <a:lvl6pPr marL="2284105" indent="0">
              <a:buNone/>
              <a:defRPr sz="1600" b="1"/>
            </a:lvl6pPr>
            <a:lvl7pPr marL="2740926" indent="0">
              <a:buNone/>
              <a:defRPr sz="1600" b="1"/>
            </a:lvl7pPr>
            <a:lvl8pPr marL="3197744" indent="0">
              <a:buNone/>
              <a:defRPr sz="1600" b="1"/>
            </a:lvl8pPr>
            <a:lvl9pPr marL="365456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11/19/14</a:t>
            </a:fld>
            <a:endParaRPr lang="en-US">
              <a:solidFill>
                <a:prstClr val="white">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Calibri"/>
            </a:endParaRPr>
          </a:p>
        </p:txBody>
      </p:sp>
      <p:sp>
        <p:nvSpPr>
          <p:cNvPr id="9" name="Slide Number Placeholder 8"/>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7949897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11/19/14</a:t>
            </a:fld>
            <a:endParaRPr lang="en-US">
              <a:solidFill>
                <a:prstClr val="white">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Calibri"/>
            </a:endParaRPr>
          </a:p>
        </p:txBody>
      </p:sp>
      <p:sp>
        <p:nvSpPr>
          <p:cNvPr id="5" name="Slide Number Placeholder 4"/>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45087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819" indent="0">
              <a:buNone/>
              <a:defRPr sz="2000" b="1"/>
            </a:lvl2pPr>
            <a:lvl3pPr marL="913642" indent="0">
              <a:buNone/>
              <a:defRPr sz="1800" b="1"/>
            </a:lvl3pPr>
            <a:lvl4pPr marL="1370464" indent="0">
              <a:buNone/>
              <a:defRPr sz="1600" b="1"/>
            </a:lvl4pPr>
            <a:lvl5pPr marL="1827283" indent="0">
              <a:buNone/>
              <a:defRPr sz="1600" b="1"/>
            </a:lvl5pPr>
            <a:lvl6pPr marL="2284105" indent="0">
              <a:buNone/>
              <a:defRPr sz="1600" b="1"/>
            </a:lvl6pPr>
            <a:lvl7pPr marL="2740926" indent="0">
              <a:buNone/>
              <a:defRPr sz="1600" b="1"/>
            </a:lvl7pPr>
            <a:lvl8pPr marL="3197744" indent="0">
              <a:buNone/>
              <a:defRPr sz="1600" b="1"/>
            </a:lvl8pPr>
            <a:lvl9pPr marL="365456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819" indent="0">
              <a:buNone/>
              <a:defRPr sz="2000" b="1"/>
            </a:lvl2pPr>
            <a:lvl3pPr marL="913642" indent="0">
              <a:buNone/>
              <a:defRPr sz="1800" b="1"/>
            </a:lvl3pPr>
            <a:lvl4pPr marL="1370464" indent="0">
              <a:buNone/>
              <a:defRPr sz="1600" b="1"/>
            </a:lvl4pPr>
            <a:lvl5pPr marL="1827283" indent="0">
              <a:buNone/>
              <a:defRPr sz="1600" b="1"/>
            </a:lvl5pPr>
            <a:lvl6pPr marL="2284105" indent="0">
              <a:buNone/>
              <a:defRPr sz="1600" b="1"/>
            </a:lvl6pPr>
            <a:lvl7pPr marL="2740926" indent="0">
              <a:buNone/>
              <a:defRPr sz="1600" b="1"/>
            </a:lvl7pPr>
            <a:lvl8pPr marL="3197744" indent="0">
              <a:buNone/>
              <a:defRPr sz="1600" b="1"/>
            </a:lvl8pPr>
            <a:lvl9pPr marL="365456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11/19/14</a:t>
            </a:fld>
            <a:endParaRPr lang="en-US">
              <a:solidFill>
                <a:prstClr val="white">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Calibri"/>
            </a:endParaRPr>
          </a:p>
        </p:txBody>
      </p:sp>
      <p:sp>
        <p:nvSpPr>
          <p:cNvPr id="9" name="Slide Number Placeholder 8"/>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42509936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11/19/14</a:t>
            </a:fld>
            <a:endParaRPr lang="en-US">
              <a:solidFill>
                <a:prstClr val="white">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Calibri"/>
            </a:endParaRPr>
          </a:p>
        </p:txBody>
      </p:sp>
      <p:sp>
        <p:nvSpPr>
          <p:cNvPr id="4" name="Slide Number Placeholder 3"/>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7418291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819" indent="0">
              <a:buNone/>
              <a:defRPr sz="1200"/>
            </a:lvl2pPr>
            <a:lvl3pPr marL="913642" indent="0">
              <a:buNone/>
              <a:defRPr sz="1000"/>
            </a:lvl3pPr>
            <a:lvl4pPr marL="1370464" indent="0">
              <a:buNone/>
              <a:defRPr sz="900"/>
            </a:lvl4pPr>
            <a:lvl5pPr marL="1827283" indent="0">
              <a:buNone/>
              <a:defRPr sz="900"/>
            </a:lvl5pPr>
            <a:lvl6pPr marL="2284105" indent="0">
              <a:buNone/>
              <a:defRPr sz="900"/>
            </a:lvl6pPr>
            <a:lvl7pPr marL="2740926" indent="0">
              <a:buNone/>
              <a:defRPr sz="900"/>
            </a:lvl7pPr>
            <a:lvl8pPr marL="3197744" indent="0">
              <a:buNone/>
              <a:defRPr sz="900"/>
            </a:lvl8pPr>
            <a:lvl9pPr marL="365456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11/19/14</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7892576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19" indent="0">
              <a:buNone/>
              <a:defRPr sz="2800"/>
            </a:lvl2pPr>
            <a:lvl3pPr marL="913642" indent="0">
              <a:buNone/>
              <a:defRPr sz="2400"/>
            </a:lvl3pPr>
            <a:lvl4pPr marL="1370464" indent="0">
              <a:buNone/>
              <a:defRPr sz="2000"/>
            </a:lvl4pPr>
            <a:lvl5pPr marL="1827283" indent="0">
              <a:buNone/>
              <a:defRPr sz="2000"/>
            </a:lvl5pPr>
            <a:lvl6pPr marL="2284105" indent="0">
              <a:buNone/>
              <a:defRPr sz="2000"/>
            </a:lvl6pPr>
            <a:lvl7pPr marL="2740926" indent="0">
              <a:buNone/>
              <a:defRPr sz="2000"/>
            </a:lvl7pPr>
            <a:lvl8pPr marL="3197744" indent="0">
              <a:buNone/>
              <a:defRPr sz="2000"/>
            </a:lvl8pPr>
            <a:lvl9pPr marL="3654567"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19" indent="0">
              <a:buNone/>
              <a:defRPr sz="1200"/>
            </a:lvl2pPr>
            <a:lvl3pPr marL="913642" indent="0">
              <a:buNone/>
              <a:defRPr sz="1000"/>
            </a:lvl3pPr>
            <a:lvl4pPr marL="1370464" indent="0">
              <a:buNone/>
              <a:defRPr sz="900"/>
            </a:lvl4pPr>
            <a:lvl5pPr marL="1827283" indent="0">
              <a:buNone/>
              <a:defRPr sz="900"/>
            </a:lvl5pPr>
            <a:lvl6pPr marL="2284105" indent="0">
              <a:buNone/>
              <a:defRPr sz="900"/>
            </a:lvl6pPr>
            <a:lvl7pPr marL="2740926" indent="0">
              <a:buNone/>
              <a:defRPr sz="900"/>
            </a:lvl7pPr>
            <a:lvl8pPr marL="3197744" indent="0">
              <a:buNone/>
              <a:defRPr sz="900"/>
            </a:lvl8pPr>
            <a:lvl9pPr marL="365456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11/19/14</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8807355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11/19/14</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5282827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11/19/14</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589026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3"/>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white">
                  <a:tint val="75000"/>
                </a:prstClr>
              </a:solidFill>
              <a:latin typeface="Calibri"/>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white">
                  <a:tint val="75000"/>
                </a:prstClr>
              </a:solidFill>
              <a:latin typeface="Calibri"/>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A6E7E5-A380-C24A-94BE-59FFEEEB57AD}" type="slidenum">
              <a:rPr lang="en-US">
                <a:solidFill>
                  <a:prstClr val="white">
                    <a:tint val="75000"/>
                  </a:prstClr>
                </a:solidFill>
                <a:latin typeface="Calibri"/>
              </a:rPr>
              <a:pPr>
                <a:def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2657358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819" indent="0" algn="ctr">
              <a:buNone/>
              <a:defRPr/>
            </a:lvl2pPr>
            <a:lvl3pPr marL="913642" indent="0" algn="ctr">
              <a:buNone/>
              <a:defRPr/>
            </a:lvl3pPr>
            <a:lvl4pPr marL="1370464" indent="0" algn="ctr">
              <a:buNone/>
              <a:defRPr/>
            </a:lvl4pPr>
            <a:lvl5pPr marL="1827283" indent="0" algn="ctr">
              <a:buNone/>
              <a:defRPr/>
            </a:lvl5pPr>
            <a:lvl6pPr marL="2284105" indent="0" algn="ctr">
              <a:buNone/>
              <a:defRPr/>
            </a:lvl6pPr>
            <a:lvl7pPr marL="2740926" indent="0" algn="ctr">
              <a:buNone/>
              <a:defRPr/>
            </a:lvl7pPr>
            <a:lvl8pPr marL="3197744" indent="0" algn="ctr">
              <a:buNone/>
              <a:defRPr/>
            </a:lvl8pPr>
            <a:lvl9pPr marL="3654567"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Arial"/>
              <a:ea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6C159B24-19CD-3C4E-A2EC-827AFC3FE714}"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33456730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Arial"/>
              <a:ea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DAEE6837-EAB8-4D4A-9508-D6D56C6169AE}"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30262486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819" indent="0">
              <a:buNone/>
              <a:defRPr sz="1800"/>
            </a:lvl2pPr>
            <a:lvl3pPr marL="913642" indent="0">
              <a:buNone/>
              <a:defRPr sz="1600"/>
            </a:lvl3pPr>
            <a:lvl4pPr marL="1370464" indent="0">
              <a:buNone/>
              <a:defRPr sz="1400"/>
            </a:lvl4pPr>
            <a:lvl5pPr marL="1827283" indent="0">
              <a:buNone/>
              <a:defRPr sz="1400"/>
            </a:lvl5pPr>
            <a:lvl6pPr marL="2284105" indent="0">
              <a:buNone/>
              <a:defRPr sz="1400"/>
            </a:lvl6pPr>
            <a:lvl7pPr marL="2740926" indent="0">
              <a:buNone/>
              <a:defRPr sz="1400"/>
            </a:lvl7pPr>
            <a:lvl8pPr marL="3197744" indent="0">
              <a:buNone/>
              <a:defRPr sz="1400"/>
            </a:lvl8pPr>
            <a:lvl9pPr marL="3654567"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Arial"/>
              <a:ea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F4DF8989-6B59-7446-BCB8-66C3C6A75727}"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32065586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Arial"/>
              <a:ea typeface="ＭＳ Ｐゴシック"/>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7" name="Slide Number Placeholder 6"/>
          <p:cNvSpPr>
            <a:spLocks noGrp="1"/>
          </p:cNvSpPr>
          <p:nvPr>
            <p:ph type="sldNum" sz="quarter" idx="12"/>
          </p:nvPr>
        </p:nvSpPr>
        <p:spPr/>
        <p:txBody>
          <a:bodyPr/>
          <a:lstStyle>
            <a:lvl1pPr>
              <a:defRPr/>
            </a:lvl1pPr>
          </a:lstStyle>
          <a:p>
            <a:fld id="{D5EC304C-D89C-904B-BE47-1C4099E34641}"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2734653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11/19/14</a:t>
            </a:fld>
            <a:endParaRPr lang="en-US">
              <a:solidFill>
                <a:prstClr val="white">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Calibri"/>
            </a:endParaRPr>
          </a:p>
        </p:txBody>
      </p:sp>
      <p:sp>
        <p:nvSpPr>
          <p:cNvPr id="5" name="Slide Number Placeholder 4"/>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6608254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819" indent="0">
              <a:buNone/>
              <a:defRPr sz="2000" b="1"/>
            </a:lvl2pPr>
            <a:lvl3pPr marL="913642" indent="0">
              <a:buNone/>
              <a:defRPr sz="1800" b="1"/>
            </a:lvl3pPr>
            <a:lvl4pPr marL="1370464" indent="0">
              <a:buNone/>
              <a:defRPr sz="1600" b="1"/>
            </a:lvl4pPr>
            <a:lvl5pPr marL="1827283" indent="0">
              <a:buNone/>
              <a:defRPr sz="1600" b="1"/>
            </a:lvl5pPr>
            <a:lvl6pPr marL="2284105" indent="0">
              <a:buNone/>
              <a:defRPr sz="1600" b="1"/>
            </a:lvl6pPr>
            <a:lvl7pPr marL="2740926" indent="0">
              <a:buNone/>
              <a:defRPr sz="1600" b="1"/>
            </a:lvl7pPr>
            <a:lvl8pPr marL="3197744" indent="0">
              <a:buNone/>
              <a:defRPr sz="1600" b="1"/>
            </a:lvl8pPr>
            <a:lvl9pPr marL="365456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819" indent="0">
              <a:buNone/>
              <a:defRPr sz="2000" b="1"/>
            </a:lvl2pPr>
            <a:lvl3pPr marL="913642" indent="0">
              <a:buNone/>
              <a:defRPr sz="1800" b="1"/>
            </a:lvl3pPr>
            <a:lvl4pPr marL="1370464" indent="0">
              <a:buNone/>
              <a:defRPr sz="1600" b="1"/>
            </a:lvl4pPr>
            <a:lvl5pPr marL="1827283" indent="0">
              <a:buNone/>
              <a:defRPr sz="1600" b="1"/>
            </a:lvl5pPr>
            <a:lvl6pPr marL="2284105" indent="0">
              <a:buNone/>
              <a:defRPr sz="1600" b="1"/>
            </a:lvl6pPr>
            <a:lvl7pPr marL="2740926" indent="0">
              <a:buNone/>
              <a:defRPr sz="1600" b="1"/>
            </a:lvl7pPr>
            <a:lvl8pPr marL="3197744" indent="0">
              <a:buNone/>
              <a:defRPr sz="1600" b="1"/>
            </a:lvl8pPr>
            <a:lvl9pPr marL="365456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latin typeface="Arial"/>
              <a:ea typeface="ＭＳ Ｐゴシック"/>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9" name="Slide Number Placeholder 8"/>
          <p:cNvSpPr>
            <a:spLocks noGrp="1"/>
          </p:cNvSpPr>
          <p:nvPr>
            <p:ph type="sldNum" sz="quarter" idx="12"/>
          </p:nvPr>
        </p:nvSpPr>
        <p:spPr/>
        <p:txBody>
          <a:bodyPr/>
          <a:lstStyle>
            <a:lvl1pPr>
              <a:defRPr/>
            </a:lvl1pPr>
          </a:lstStyle>
          <a:p>
            <a:fld id="{732A0546-5273-684E-A872-C2BA466D0870}"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14087710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latin typeface="Arial"/>
              <a:ea typeface="ＭＳ Ｐゴシック"/>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5" name="Slide Number Placeholder 4"/>
          <p:cNvSpPr>
            <a:spLocks noGrp="1"/>
          </p:cNvSpPr>
          <p:nvPr>
            <p:ph type="sldNum" sz="quarter" idx="12"/>
          </p:nvPr>
        </p:nvSpPr>
        <p:spPr/>
        <p:txBody>
          <a:bodyPr/>
          <a:lstStyle>
            <a:lvl1pPr>
              <a:defRPr/>
            </a:lvl1pPr>
          </a:lstStyle>
          <a:p>
            <a:fld id="{2BC86224-55E6-5648-A5B4-CFE1D1AC7169}"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38168038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latin typeface="Arial"/>
              <a:ea typeface="ＭＳ Ｐゴシック"/>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4" name="Slide Number Placeholder 3"/>
          <p:cNvSpPr>
            <a:spLocks noGrp="1"/>
          </p:cNvSpPr>
          <p:nvPr>
            <p:ph type="sldNum" sz="quarter" idx="12"/>
          </p:nvPr>
        </p:nvSpPr>
        <p:spPr/>
        <p:txBody>
          <a:bodyPr/>
          <a:lstStyle>
            <a:lvl1pPr>
              <a:defRPr/>
            </a:lvl1pPr>
          </a:lstStyle>
          <a:p>
            <a:fld id="{A1E19B78-A370-C64D-8539-E21EFC246091}"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6610404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819" indent="0">
              <a:buNone/>
              <a:defRPr sz="1200"/>
            </a:lvl2pPr>
            <a:lvl3pPr marL="913642" indent="0">
              <a:buNone/>
              <a:defRPr sz="1000"/>
            </a:lvl3pPr>
            <a:lvl4pPr marL="1370464" indent="0">
              <a:buNone/>
              <a:defRPr sz="900"/>
            </a:lvl4pPr>
            <a:lvl5pPr marL="1827283" indent="0">
              <a:buNone/>
              <a:defRPr sz="900"/>
            </a:lvl5pPr>
            <a:lvl6pPr marL="2284105" indent="0">
              <a:buNone/>
              <a:defRPr sz="900"/>
            </a:lvl6pPr>
            <a:lvl7pPr marL="2740926" indent="0">
              <a:buNone/>
              <a:defRPr sz="900"/>
            </a:lvl7pPr>
            <a:lvl8pPr marL="3197744" indent="0">
              <a:buNone/>
              <a:defRPr sz="900"/>
            </a:lvl8pPr>
            <a:lvl9pPr marL="365456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Arial"/>
              <a:ea typeface="ＭＳ Ｐゴシック"/>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7" name="Slide Number Placeholder 6"/>
          <p:cNvSpPr>
            <a:spLocks noGrp="1"/>
          </p:cNvSpPr>
          <p:nvPr>
            <p:ph type="sldNum" sz="quarter" idx="12"/>
          </p:nvPr>
        </p:nvSpPr>
        <p:spPr/>
        <p:txBody>
          <a:bodyPr/>
          <a:lstStyle>
            <a:lvl1pPr>
              <a:defRPr/>
            </a:lvl1pPr>
          </a:lstStyle>
          <a:p>
            <a:fld id="{04DAF5ED-08BB-2C40-AEE7-DAE6BB2FA22F}"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36890817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19" indent="0">
              <a:buNone/>
              <a:defRPr sz="2800"/>
            </a:lvl2pPr>
            <a:lvl3pPr marL="913642" indent="0">
              <a:buNone/>
              <a:defRPr sz="2400"/>
            </a:lvl3pPr>
            <a:lvl4pPr marL="1370464" indent="0">
              <a:buNone/>
              <a:defRPr sz="2000"/>
            </a:lvl4pPr>
            <a:lvl5pPr marL="1827283" indent="0">
              <a:buNone/>
              <a:defRPr sz="2000"/>
            </a:lvl5pPr>
            <a:lvl6pPr marL="2284105" indent="0">
              <a:buNone/>
              <a:defRPr sz="2000"/>
            </a:lvl6pPr>
            <a:lvl7pPr marL="2740926" indent="0">
              <a:buNone/>
              <a:defRPr sz="2000"/>
            </a:lvl7pPr>
            <a:lvl8pPr marL="3197744" indent="0">
              <a:buNone/>
              <a:defRPr sz="2000"/>
            </a:lvl8pPr>
            <a:lvl9pPr marL="3654567"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19" indent="0">
              <a:buNone/>
              <a:defRPr sz="1200"/>
            </a:lvl2pPr>
            <a:lvl3pPr marL="913642" indent="0">
              <a:buNone/>
              <a:defRPr sz="1000"/>
            </a:lvl3pPr>
            <a:lvl4pPr marL="1370464" indent="0">
              <a:buNone/>
              <a:defRPr sz="900"/>
            </a:lvl4pPr>
            <a:lvl5pPr marL="1827283" indent="0">
              <a:buNone/>
              <a:defRPr sz="900"/>
            </a:lvl5pPr>
            <a:lvl6pPr marL="2284105" indent="0">
              <a:buNone/>
              <a:defRPr sz="900"/>
            </a:lvl6pPr>
            <a:lvl7pPr marL="2740926" indent="0">
              <a:buNone/>
              <a:defRPr sz="900"/>
            </a:lvl7pPr>
            <a:lvl8pPr marL="3197744" indent="0">
              <a:buNone/>
              <a:defRPr sz="900"/>
            </a:lvl8pPr>
            <a:lvl9pPr marL="365456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Arial"/>
              <a:ea typeface="ＭＳ Ｐゴシック"/>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7" name="Slide Number Placeholder 6"/>
          <p:cNvSpPr>
            <a:spLocks noGrp="1"/>
          </p:cNvSpPr>
          <p:nvPr>
            <p:ph type="sldNum" sz="quarter" idx="12"/>
          </p:nvPr>
        </p:nvSpPr>
        <p:spPr/>
        <p:txBody>
          <a:bodyPr/>
          <a:lstStyle>
            <a:lvl1pPr>
              <a:defRPr/>
            </a:lvl1pPr>
          </a:lstStyle>
          <a:p>
            <a:fld id="{1511C903-1FB6-DC4F-9DD9-B289547F730F}"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4211870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Arial"/>
              <a:ea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D146BE5E-5675-1C4C-98F7-E375274D7479}"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7473251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Arial"/>
              <a:ea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742EAAA7-B1EA-FF4A-9A5E-58EE8A09CCAE}"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9023969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6"/>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latin typeface="Arial"/>
              <a:ea typeface="ＭＳ Ｐゴシック"/>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latin typeface="Arial"/>
              <a:ea typeface="ＭＳ Ｐゴシック"/>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82C894AF-68E0-FA45-AE8B-3D7C545F5498}"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1491573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11/19/14</a:t>
            </a:fld>
            <a:endParaRPr lang="en-US">
              <a:solidFill>
                <a:prstClr val="white">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Calibri"/>
            </a:endParaRPr>
          </a:p>
        </p:txBody>
      </p:sp>
      <p:sp>
        <p:nvSpPr>
          <p:cNvPr id="4" name="Slide Number Placeholder 3"/>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926791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819" indent="0">
              <a:buNone/>
              <a:defRPr sz="1200"/>
            </a:lvl2pPr>
            <a:lvl3pPr marL="913642" indent="0">
              <a:buNone/>
              <a:defRPr sz="1000"/>
            </a:lvl3pPr>
            <a:lvl4pPr marL="1370464" indent="0">
              <a:buNone/>
              <a:defRPr sz="900"/>
            </a:lvl4pPr>
            <a:lvl5pPr marL="1827283" indent="0">
              <a:buNone/>
              <a:defRPr sz="900"/>
            </a:lvl5pPr>
            <a:lvl6pPr marL="2284105" indent="0">
              <a:buNone/>
              <a:defRPr sz="900"/>
            </a:lvl6pPr>
            <a:lvl7pPr marL="2740926" indent="0">
              <a:buNone/>
              <a:defRPr sz="900"/>
            </a:lvl7pPr>
            <a:lvl8pPr marL="3197744" indent="0">
              <a:buNone/>
              <a:defRPr sz="900"/>
            </a:lvl8pPr>
            <a:lvl9pPr marL="365456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11/19/14</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27900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19" indent="0">
              <a:buNone/>
              <a:defRPr sz="2800"/>
            </a:lvl2pPr>
            <a:lvl3pPr marL="913642" indent="0">
              <a:buNone/>
              <a:defRPr sz="2400"/>
            </a:lvl3pPr>
            <a:lvl4pPr marL="1370464" indent="0">
              <a:buNone/>
              <a:defRPr sz="2000"/>
            </a:lvl4pPr>
            <a:lvl5pPr marL="1827283" indent="0">
              <a:buNone/>
              <a:defRPr sz="2000"/>
            </a:lvl5pPr>
            <a:lvl6pPr marL="2284105" indent="0">
              <a:buNone/>
              <a:defRPr sz="2000"/>
            </a:lvl6pPr>
            <a:lvl7pPr marL="2740926" indent="0">
              <a:buNone/>
              <a:defRPr sz="2000"/>
            </a:lvl7pPr>
            <a:lvl8pPr marL="3197744" indent="0">
              <a:buNone/>
              <a:defRPr sz="2000"/>
            </a:lvl8pPr>
            <a:lvl9pPr marL="3654567"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19" indent="0">
              <a:buNone/>
              <a:defRPr sz="1200"/>
            </a:lvl2pPr>
            <a:lvl3pPr marL="913642" indent="0">
              <a:buNone/>
              <a:defRPr sz="1000"/>
            </a:lvl3pPr>
            <a:lvl4pPr marL="1370464" indent="0">
              <a:buNone/>
              <a:defRPr sz="900"/>
            </a:lvl4pPr>
            <a:lvl5pPr marL="1827283" indent="0">
              <a:buNone/>
              <a:defRPr sz="900"/>
            </a:lvl5pPr>
            <a:lvl6pPr marL="2284105" indent="0">
              <a:buNone/>
              <a:defRPr sz="900"/>
            </a:lvl6pPr>
            <a:lvl7pPr marL="2740926" indent="0">
              <a:buNone/>
              <a:defRPr sz="900"/>
            </a:lvl7pPr>
            <a:lvl8pPr marL="3197744" indent="0">
              <a:buNone/>
              <a:defRPr sz="900"/>
            </a:lvl8pPr>
            <a:lvl9pPr marL="365456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11/19/14</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3129007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theme" Target="../theme/theme3.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theme" Target="../theme/theme4.xml"/><Relationship Id="rId1" Type="http://schemas.openxmlformats.org/officeDocument/2006/relationships/slideLayout" Target="../slideLayouts/slideLayout27.xml"/><Relationship Id="rId2"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2.xml"/><Relationship Id="rId12" Type="http://schemas.openxmlformats.org/officeDocument/2006/relationships/slideLayout" Target="../slideLayouts/slideLayout43.xml"/><Relationship Id="rId13" Type="http://schemas.openxmlformats.org/officeDocument/2006/relationships/theme" Target="../theme/theme5.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9" Type="http://schemas.openxmlformats.org/officeDocument/2006/relationships/slideLayout" Target="../slideLayouts/slideLayout40.xml"/><Relationship Id="rId10"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4.xml"/><Relationship Id="rId12" Type="http://schemas.openxmlformats.org/officeDocument/2006/relationships/slideLayout" Target="../slideLayouts/slideLayout55.xml"/><Relationship Id="rId13" Type="http://schemas.openxmlformats.org/officeDocument/2006/relationships/theme" Target="../theme/theme6.xml"/><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 Id="rId9" Type="http://schemas.openxmlformats.org/officeDocument/2006/relationships/slideLayout" Target="../slideLayouts/slideLayout52.xml"/><Relationship Id="rId10"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slideLayout" Target="../slideLayouts/slideLayout67.xml"/><Relationship Id="rId13" Type="http://schemas.openxmlformats.org/officeDocument/2006/relationships/theme" Target="../theme/theme7.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60" tIns="45682" rIns="91360" bIns="4568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360" tIns="45682" rIns="91360" bIns="456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360" tIns="45682" rIns="91360" bIns="45682" rtlCol="0" anchor="ctr"/>
          <a:lstStyle>
            <a:lvl1pPr algn="l">
              <a:defRPr sz="1200">
                <a:solidFill>
                  <a:schemeClr val="tx1">
                    <a:tint val="75000"/>
                  </a:schemeClr>
                </a:solidFill>
              </a:defRPr>
            </a:lvl1pPr>
          </a:lstStyle>
          <a:p>
            <a:pPr defTabSz="913642"/>
            <a:fld id="{6BFECD78-3C8E-49F2-8FAB-59489D168ABB}" type="datetimeFigureOut">
              <a:rPr lang="en-US" smtClean="0">
                <a:solidFill>
                  <a:prstClr val="white">
                    <a:tint val="75000"/>
                  </a:prstClr>
                </a:solidFill>
                <a:latin typeface="Calibri"/>
              </a:rPr>
              <a:pPr defTabSz="913642"/>
              <a:t>11/19/14</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360" tIns="45682" rIns="91360" bIns="45682" rtlCol="0" anchor="ctr"/>
          <a:lstStyle>
            <a:lvl1pPr algn="ctr">
              <a:defRPr sz="1200">
                <a:solidFill>
                  <a:schemeClr val="tx1">
                    <a:tint val="75000"/>
                  </a:schemeClr>
                </a:solidFill>
              </a:defRPr>
            </a:lvl1pPr>
          </a:lstStyle>
          <a:p>
            <a:pPr defTabSz="913642"/>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360" tIns="45682" rIns="91360" bIns="45682" rtlCol="0" anchor="ctr"/>
          <a:lstStyle>
            <a:lvl1pPr algn="r">
              <a:defRPr sz="1200">
                <a:solidFill>
                  <a:schemeClr val="tx1">
                    <a:tint val="75000"/>
                  </a:schemeClr>
                </a:solidFill>
              </a:defRPr>
            </a:lvl1pPr>
          </a:lstStyle>
          <a:p>
            <a:pPr defTabSz="913642"/>
            <a:fld id="{0FB56013-B943-42BA-886F-6F9D4EB85E9D}" type="slidenum">
              <a:rPr lang="en-US" smtClean="0">
                <a:solidFill>
                  <a:prstClr val="white">
                    <a:tint val="75000"/>
                  </a:prstClr>
                </a:solidFill>
                <a:latin typeface="Calibri"/>
              </a:rPr>
              <a:pPr defTabSz="913642"/>
              <a:t>‹#›</a:t>
            </a:fld>
            <a:endParaRPr lang="en-US">
              <a:solidFill>
                <a:prstClr val="white">
                  <a:tint val="75000"/>
                </a:prstClr>
              </a:solidFill>
              <a:latin typeface="Calibri"/>
            </a:endParaRPr>
          </a:p>
        </p:txBody>
      </p:sp>
    </p:spTree>
    <p:extLst>
      <p:ext uri="{BB962C8B-B14F-4D97-AF65-F5344CB8AC3E}">
        <p14:creationId xmlns:p14="http://schemas.microsoft.com/office/powerpoint/2010/main" val="29460879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3642" rtl="0" eaLnBrk="1" latinLnBrk="0" hangingPunct="1">
        <a:spcBef>
          <a:spcPct val="0"/>
        </a:spcBef>
        <a:buNone/>
        <a:defRPr sz="4400" kern="1200">
          <a:solidFill>
            <a:schemeClr val="tx1"/>
          </a:solidFill>
          <a:latin typeface="+mj-lt"/>
          <a:ea typeface="+mj-ea"/>
          <a:cs typeface="+mj-cs"/>
        </a:defRPr>
      </a:lvl1pPr>
    </p:titleStyle>
    <p:bodyStyle>
      <a:lvl1pPr marL="342615" indent="-342615" algn="l" defTabSz="91364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334" indent="-285512" algn="l" defTabSz="91364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054" indent="-228411" algn="l" defTabSz="91364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874" indent="-228411" algn="l" defTabSz="91364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695" indent="-228411" algn="l" defTabSz="91364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516" indent="-228411" algn="l" defTabSz="9136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37" indent="-228411" algn="l" defTabSz="9136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58" indent="-228411" algn="l" defTabSz="9136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78" indent="-228411" algn="l" defTabSz="9136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42" rtl="0" eaLnBrk="1" latinLnBrk="0" hangingPunct="1">
        <a:defRPr sz="1800" kern="1200">
          <a:solidFill>
            <a:schemeClr val="tx1"/>
          </a:solidFill>
          <a:latin typeface="+mn-lt"/>
          <a:ea typeface="+mn-ea"/>
          <a:cs typeface="+mn-cs"/>
        </a:defRPr>
      </a:lvl1pPr>
      <a:lvl2pPr marL="456819" algn="l" defTabSz="913642" rtl="0" eaLnBrk="1" latinLnBrk="0" hangingPunct="1">
        <a:defRPr sz="1800" kern="1200">
          <a:solidFill>
            <a:schemeClr val="tx1"/>
          </a:solidFill>
          <a:latin typeface="+mn-lt"/>
          <a:ea typeface="+mn-ea"/>
          <a:cs typeface="+mn-cs"/>
        </a:defRPr>
      </a:lvl2pPr>
      <a:lvl3pPr marL="913642" algn="l" defTabSz="913642" rtl="0" eaLnBrk="1" latinLnBrk="0" hangingPunct="1">
        <a:defRPr sz="1800" kern="1200">
          <a:solidFill>
            <a:schemeClr val="tx1"/>
          </a:solidFill>
          <a:latin typeface="+mn-lt"/>
          <a:ea typeface="+mn-ea"/>
          <a:cs typeface="+mn-cs"/>
        </a:defRPr>
      </a:lvl3pPr>
      <a:lvl4pPr marL="1370464" algn="l" defTabSz="913642" rtl="0" eaLnBrk="1" latinLnBrk="0" hangingPunct="1">
        <a:defRPr sz="1800" kern="1200">
          <a:solidFill>
            <a:schemeClr val="tx1"/>
          </a:solidFill>
          <a:latin typeface="+mn-lt"/>
          <a:ea typeface="+mn-ea"/>
          <a:cs typeface="+mn-cs"/>
        </a:defRPr>
      </a:lvl4pPr>
      <a:lvl5pPr marL="1827283" algn="l" defTabSz="913642" rtl="0" eaLnBrk="1" latinLnBrk="0" hangingPunct="1">
        <a:defRPr sz="1800" kern="1200">
          <a:solidFill>
            <a:schemeClr val="tx1"/>
          </a:solidFill>
          <a:latin typeface="+mn-lt"/>
          <a:ea typeface="+mn-ea"/>
          <a:cs typeface="+mn-cs"/>
        </a:defRPr>
      </a:lvl5pPr>
      <a:lvl6pPr marL="2284105" algn="l" defTabSz="913642" rtl="0" eaLnBrk="1" latinLnBrk="0" hangingPunct="1">
        <a:defRPr sz="1800" kern="1200">
          <a:solidFill>
            <a:schemeClr val="tx1"/>
          </a:solidFill>
          <a:latin typeface="+mn-lt"/>
          <a:ea typeface="+mn-ea"/>
          <a:cs typeface="+mn-cs"/>
        </a:defRPr>
      </a:lvl6pPr>
      <a:lvl7pPr marL="2740926" algn="l" defTabSz="913642" rtl="0" eaLnBrk="1" latinLnBrk="0" hangingPunct="1">
        <a:defRPr sz="1800" kern="1200">
          <a:solidFill>
            <a:schemeClr val="tx1"/>
          </a:solidFill>
          <a:latin typeface="+mn-lt"/>
          <a:ea typeface="+mn-ea"/>
          <a:cs typeface="+mn-cs"/>
        </a:defRPr>
      </a:lvl7pPr>
      <a:lvl8pPr marL="3197744" algn="l" defTabSz="913642" rtl="0" eaLnBrk="1" latinLnBrk="0" hangingPunct="1">
        <a:defRPr sz="1800" kern="1200">
          <a:solidFill>
            <a:schemeClr val="tx1"/>
          </a:solidFill>
          <a:latin typeface="+mn-lt"/>
          <a:ea typeface="+mn-ea"/>
          <a:cs typeface="+mn-cs"/>
        </a:defRPr>
      </a:lvl8pPr>
      <a:lvl9pPr marL="3654567" algn="l" defTabSz="9136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714352"/>
      </p:ext>
    </p:extLst>
  </p:cSld>
  <p:clrMap bg1="lt1" tx1="dk1" bg2="lt2" tx2="dk2" accent1="accent1" accent2="accent2" accent3="accent3" accent4="accent4" accent5="accent5" accent6="accent6" hlink="hlink" folHlink="folHlink"/>
  <p:sldLayoutIdLst>
    <p:sldLayoutId id="2147483675" r:id="rId1"/>
    <p:sldLayoutId id="2147483694" r:id="rId2"/>
  </p:sldLayoutIdLst>
  <p:timing>
    <p:tnLst>
      <p:par>
        <p:cTn xmlns:p14="http://schemas.microsoft.com/office/powerpoint/2010/main" id="1" dur="indefinite" restart="never" nodeType="tmRoot"/>
      </p:par>
    </p:tnLst>
  </p:timing>
  <p:txStyles>
    <p:titleStyle>
      <a:lvl1pPr algn="ctr" defTabSz="456819"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6819"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6819"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6819"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6819"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6819" algn="ctr" defTabSz="456819"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3642" algn="ctr" defTabSz="456819"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0464" algn="ctr" defTabSz="456819"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7283" algn="ctr" defTabSz="456819"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615" indent="-342615" algn="l" defTabSz="456819"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334" indent="-285512" algn="l" defTabSz="456819"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2054" indent="-228411" algn="l" defTabSz="456819"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598874" indent="-228411" algn="l" defTabSz="456819"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5695" indent="-228411" algn="l" defTabSz="456819"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2516" indent="-228411" algn="l" defTabSz="456819" rtl="0" eaLnBrk="1" latinLnBrk="0" hangingPunct="1">
        <a:spcBef>
          <a:spcPct val="20000"/>
        </a:spcBef>
        <a:buFont typeface="Arial"/>
        <a:buChar char="•"/>
        <a:defRPr sz="2000" kern="1200">
          <a:solidFill>
            <a:schemeClr val="tx1"/>
          </a:solidFill>
          <a:latin typeface="+mn-lt"/>
          <a:ea typeface="+mn-ea"/>
          <a:cs typeface="+mn-cs"/>
        </a:defRPr>
      </a:lvl6pPr>
      <a:lvl7pPr marL="2969337" indent="-228411" algn="l" defTabSz="456819" rtl="0" eaLnBrk="1" latinLnBrk="0" hangingPunct="1">
        <a:spcBef>
          <a:spcPct val="20000"/>
        </a:spcBef>
        <a:buFont typeface="Arial"/>
        <a:buChar char="•"/>
        <a:defRPr sz="2000" kern="1200">
          <a:solidFill>
            <a:schemeClr val="tx1"/>
          </a:solidFill>
          <a:latin typeface="+mn-lt"/>
          <a:ea typeface="+mn-ea"/>
          <a:cs typeface="+mn-cs"/>
        </a:defRPr>
      </a:lvl7pPr>
      <a:lvl8pPr marL="3426158" indent="-228411" algn="l" defTabSz="456819" rtl="0" eaLnBrk="1" latinLnBrk="0" hangingPunct="1">
        <a:spcBef>
          <a:spcPct val="20000"/>
        </a:spcBef>
        <a:buFont typeface="Arial"/>
        <a:buChar char="•"/>
        <a:defRPr sz="2000" kern="1200">
          <a:solidFill>
            <a:schemeClr val="tx1"/>
          </a:solidFill>
          <a:latin typeface="+mn-lt"/>
          <a:ea typeface="+mn-ea"/>
          <a:cs typeface="+mn-cs"/>
        </a:defRPr>
      </a:lvl8pPr>
      <a:lvl9pPr marL="3882978" indent="-228411" algn="l" defTabSz="45681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819" rtl="0" eaLnBrk="1" latinLnBrk="0" hangingPunct="1">
        <a:defRPr sz="1800" kern="1200">
          <a:solidFill>
            <a:schemeClr val="tx1"/>
          </a:solidFill>
          <a:latin typeface="+mn-lt"/>
          <a:ea typeface="+mn-ea"/>
          <a:cs typeface="+mn-cs"/>
        </a:defRPr>
      </a:lvl1pPr>
      <a:lvl2pPr marL="456819" algn="l" defTabSz="456819" rtl="0" eaLnBrk="1" latinLnBrk="0" hangingPunct="1">
        <a:defRPr sz="1800" kern="1200">
          <a:solidFill>
            <a:schemeClr val="tx1"/>
          </a:solidFill>
          <a:latin typeface="+mn-lt"/>
          <a:ea typeface="+mn-ea"/>
          <a:cs typeface="+mn-cs"/>
        </a:defRPr>
      </a:lvl2pPr>
      <a:lvl3pPr marL="913642" algn="l" defTabSz="456819" rtl="0" eaLnBrk="1" latinLnBrk="0" hangingPunct="1">
        <a:defRPr sz="1800" kern="1200">
          <a:solidFill>
            <a:schemeClr val="tx1"/>
          </a:solidFill>
          <a:latin typeface="+mn-lt"/>
          <a:ea typeface="+mn-ea"/>
          <a:cs typeface="+mn-cs"/>
        </a:defRPr>
      </a:lvl3pPr>
      <a:lvl4pPr marL="1370464" algn="l" defTabSz="456819" rtl="0" eaLnBrk="1" latinLnBrk="0" hangingPunct="1">
        <a:defRPr sz="1800" kern="1200">
          <a:solidFill>
            <a:schemeClr val="tx1"/>
          </a:solidFill>
          <a:latin typeface="+mn-lt"/>
          <a:ea typeface="+mn-ea"/>
          <a:cs typeface="+mn-cs"/>
        </a:defRPr>
      </a:lvl4pPr>
      <a:lvl5pPr marL="1827283" algn="l" defTabSz="456819" rtl="0" eaLnBrk="1" latinLnBrk="0" hangingPunct="1">
        <a:defRPr sz="1800" kern="1200">
          <a:solidFill>
            <a:schemeClr val="tx1"/>
          </a:solidFill>
          <a:latin typeface="+mn-lt"/>
          <a:ea typeface="+mn-ea"/>
          <a:cs typeface="+mn-cs"/>
        </a:defRPr>
      </a:lvl5pPr>
      <a:lvl6pPr marL="2284105" algn="l" defTabSz="456819" rtl="0" eaLnBrk="1" latinLnBrk="0" hangingPunct="1">
        <a:defRPr sz="1800" kern="1200">
          <a:solidFill>
            <a:schemeClr val="tx1"/>
          </a:solidFill>
          <a:latin typeface="+mn-lt"/>
          <a:ea typeface="+mn-ea"/>
          <a:cs typeface="+mn-cs"/>
        </a:defRPr>
      </a:lvl6pPr>
      <a:lvl7pPr marL="2740926" algn="l" defTabSz="456819" rtl="0" eaLnBrk="1" latinLnBrk="0" hangingPunct="1">
        <a:defRPr sz="1800" kern="1200">
          <a:solidFill>
            <a:schemeClr val="tx1"/>
          </a:solidFill>
          <a:latin typeface="+mn-lt"/>
          <a:ea typeface="+mn-ea"/>
          <a:cs typeface="+mn-cs"/>
        </a:defRPr>
      </a:lvl7pPr>
      <a:lvl8pPr marL="3197744" algn="l" defTabSz="456819" rtl="0" eaLnBrk="1" latinLnBrk="0" hangingPunct="1">
        <a:defRPr sz="1800" kern="1200">
          <a:solidFill>
            <a:schemeClr val="tx1"/>
          </a:solidFill>
          <a:latin typeface="+mn-lt"/>
          <a:ea typeface="+mn-ea"/>
          <a:cs typeface="+mn-cs"/>
        </a:defRPr>
      </a:lvl8pPr>
      <a:lvl9pPr marL="3654567" algn="l" defTabSz="45681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60" tIns="45682" rIns="91360" bIns="4568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360" tIns="45682" rIns="91360" bIns="456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360" tIns="45682" rIns="91360" bIns="45682" rtlCol="0" anchor="ctr"/>
          <a:lstStyle>
            <a:lvl1pPr algn="l">
              <a:defRPr sz="1200">
                <a:solidFill>
                  <a:schemeClr val="tx1">
                    <a:tint val="75000"/>
                  </a:schemeClr>
                </a:solidFill>
              </a:defRPr>
            </a:lvl1pPr>
          </a:lstStyle>
          <a:p>
            <a:pPr defTabSz="456819"/>
            <a:fld id="{FA067493-5A24-5A41-9422-138EE7729F50}" type="datetimeFigureOut">
              <a:rPr lang="en-US" smtClean="0">
                <a:solidFill>
                  <a:prstClr val="black">
                    <a:tint val="75000"/>
                  </a:prstClr>
                </a:solidFill>
                <a:latin typeface="Calibri"/>
              </a:rPr>
              <a:pPr defTabSz="456819"/>
              <a:t>11/19/14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360" tIns="45682" rIns="91360" bIns="45682" rtlCol="0" anchor="ctr"/>
          <a:lstStyle>
            <a:lvl1pPr algn="ctr">
              <a:defRPr sz="1200">
                <a:solidFill>
                  <a:schemeClr val="tx1">
                    <a:tint val="75000"/>
                  </a:schemeClr>
                </a:solidFill>
              </a:defRPr>
            </a:lvl1pPr>
          </a:lstStyle>
          <a:p>
            <a:pPr defTabSz="456819"/>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360" tIns="45682" rIns="91360" bIns="45682" rtlCol="0" anchor="ctr"/>
          <a:lstStyle>
            <a:lvl1pPr algn="r">
              <a:defRPr sz="1200">
                <a:solidFill>
                  <a:schemeClr val="tx1">
                    <a:tint val="75000"/>
                  </a:schemeClr>
                </a:solidFill>
              </a:defRPr>
            </a:lvl1pPr>
          </a:lstStyle>
          <a:p>
            <a:pPr defTabSz="456819"/>
            <a:fld id="{80BEE057-C8A8-C449-B0D9-8DC7D56EB9F9}" type="slidenum">
              <a:rPr lang="en-US" smtClean="0">
                <a:solidFill>
                  <a:prstClr val="black">
                    <a:tint val="75000"/>
                  </a:prstClr>
                </a:solidFill>
                <a:latin typeface="Calibri"/>
              </a:rPr>
              <a:pPr defTabSz="456819"/>
              <a:t>‹#›</a:t>
            </a:fld>
            <a:endParaRPr lang="en-US">
              <a:solidFill>
                <a:prstClr val="black">
                  <a:tint val="75000"/>
                </a:prstClr>
              </a:solidFill>
              <a:latin typeface="Calibri"/>
            </a:endParaRPr>
          </a:p>
        </p:txBody>
      </p:sp>
    </p:spTree>
    <p:extLst>
      <p:ext uri="{BB962C8B-B14F-4D97-AF65-F5344CB8AC3E}">
        <p14:creationId xmlns:p14="http://schemas.microsoft.com/office/powerpoint/2010/main" val="2895757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456819" rtl="0" eaLnBrk="1" latinLnBrk="0" hangingPunct="1">
        <a:spcBef>
          <a:spcPct val="0"/>
        </a:spcBef>
        <a:buNone/>
        <a:defRPr sz="4400" kern="1200">
          <a:solidFill>
            <a:schemeClr val="tx1"/>
          </a:solidFill>
          <a:latin typeface="+mj-lt"/>
          <a:ea typeface="+mj-ea"/>
          <a:cs typeface="+mj-cs"/>
        </a:defRPr>
      </a:lvl1pPr>
    </p:titleStyle>
    <p:bodyStyle>
      <a:lvl1pPr marL="342615" indent="-342615" algn="l" defTabSz="456819" rtl="0" eaLnBrk="1" latinLnBrk="0" hangingPunct="1">
        <a:spcBef>
          <a:spcPct val="20000"/>
        </a:spcBef>
        <a:buFont typeface="Arial"/>
        <a:buChar char="•"/>
        <a:defRPr sz="3200" kern="1200">
          <a:solidFill>
            <a:schemeClr val="tx1"/>
          </a:solidFill>
          <a:latin typeface="+mn-lt"/>
          <a:ea typeface="+mn-ea"/>
          <a:cs typeface="+mn-cs"/>
        </a:defRPr>
      </a:lvl1pPr>
      <a:lvl2pPr marL="742334" indent="-285512" algn="l" defTabSz="456819" rtl="0" eaLnBrk="1" latinLnBrk="0" hangingPunct="1">
        <a:spcBef>
          <a:spcPct val="20000"/>
        </a:spcBef>
        <a:buFont typeface="Arial"/>
        <a:buChar char="–"/>
        <a:defRPr sz="2800" kern="1200">
          <a:solidFill>
            <a:schemeClr val="tx1"/>
          </a:solidFill>
          <a:latin typeface="+mn-lt"/>
          <a:ea typeface="+mn-ea"/>
          <a:cs typeface="+mn-cs"/>
        </a:defRPr>
      </a:lvl2pPr>
      <a:lvl3pPr marL="1142054" indent="-228411" algn="l" defTabSz="456819" rtl="0" eaLnBrk="1" latinLnBrk="0" hangingPunct="1">
        <a:spcBef>
          <a:spcPct val="20000"/>
        </a:spcBef>
        <a:buFont typeface="Arial"/>
        <a:buChar char="•"/>
        <a:defRPr sz="2400" kern="1200">
          <a:solidFill>
            <a:schemeClr val="tx1"/>
          </a:solidFill>
          <a:latin typeface="+mn-lt"/>
          <a:ea typeface="+mn-ea"/>
          <a:cs typeface="+mn-cs"/>
        </a:defRPr>
      </a:lvl3pPr>
      <a:lvl4pPr marL="1598874" indent="-228411" algn="l" defTabSz="456819" rtl="0" eaLnBrk="1" latinLnBrk="0" hangingPunct="1">
        <a:spcBef>
          <a:spcPct val="20000"/>
        </a:spcBef>
        <a:buFont typeface="Arial"/>
        <a:buChar char="–"/>
        <a:defRPr sz="2000" kern="1200">
          <a:solidFill>
            <a:schemeClr val="tx1"/>
          </a:solidFill>
          <a:latin typeface="+mn-lt"/>
          <a:ea typeface="+mn-ea"/>
          <a:cs typeface="+mn-cs"/>
        </a:defRPr>
      </a:lvl4pPr>
      <a:lvl5pPr marL="2055695" indent="-228411" algn="l" defTabSz="456819" rtl="0" eaLnBrk="1" latinLnBrk="0" hangingPunct="1">
        <a:spcBef>
          <a:spcPct val="20000"/>
        </a:spcBef>
        <a:buFont typeface="Arial"/>
        <a:buChar char="»"/>
        <a:defRPr sz="2000" kern="1200">
          <a:solidFill>
            <a:schemeClr val="tx1"/>
          </a:solidFill>
          <a:latin typeface="+mn-lt"/>
          <a:ea typeface="+mn-ea"/>
          <a:cs typeface="+mn-cs"/>
        </a:defRPr>
      </a:lvl5pPr>
      <a:lvl6pPr marL="2512516" indent="-228411" algn="l" defTabSz="456819" rtl="0" eaLnBrk="1" latinLnBrk="0" hangingPunct="1">
        <a:spcBef>
          <a:spcPct val="20000"/>
        </a:spcBef>
        <a:buFont typeface="Arial"/>
        <a:buChar char="•"/>
        <a:defRPr sz="2000" kern="1200">
          <a:solidFill>
            <a:schemeClr val="tx1"/>
          </a:solidFill>
          <a:latin typeface="+mn-lt"/>
          <a:ea typeface="+mn-ea"/>
          <a:cs typeface="+mn-cs"/>
        </a:defRPr>
      </a:lvl6pPr>
      <a:lvl7pPr marL="2969337" indent="-228411" algn="l" defTabSz="456819" rtl="0" eaLnBrk="1" latinLnBrk="0" hangingPunct="1">
        <a:spcBef>
          <a:spcPct val="20000"/>
        </a:spcBef>
        <a:buFont typeface="Arial"/>
        <a:buChar char="•"/>
        <a:defRPr sz="2000" kern="1200">
          <a:solidFill>
            <a:schemeClr val="tx1"/>
          </a:solidFill>
          <a:latin typeface="+mn-lt"/>
          <a:ea typeface="+mn-ea"/>
          <a:cs typeface="+mn-cs"/>
        </a:defRPr>
      </a:lvl7pPr>
      <a:lvl8pPr marL="3426158" indent="-228411" algn="l" defTabSz="456819" rtl="0" eaLnBrk="1" latinLnBrk="0" hangingPunct="1">
        <a:spcBef>
          <a:spcPct val="20000"/>
        </a:spcBef>
        <a:buFont typeface="Arial"/>
        <a:buChar char="•"/>
        <a:defRPr sz="2000" kern="1200">
          <a:solidFill>
            <a:schemeClr val="tx1"/>
          </a:solidFill>
          <a:latin typeface="+mn-lt"/>
          <a:ea typeface="+mn-ea"/>
          <a:cs typeface="+mn-cs"/>
        </a:defRPr>
      </a:lvl8pPr>
      <a:lvl9pPr marL="3882978" indent="-228411" algn="l" defTabSz="45681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819" rtl="0" eaLnBrk="1" latinLnBrk="0" hangingPunct="1">
        <a:defRPr sz="1800" kern="1200">
          <a:solidFill>
            <a:schemeClr val="tx1"/>
          </a:solidFill>
          <a:latin typeface="+mn-lt"/>
          <a:ea typeface="+mn-ea"/>
          <a:cs typeface="+mn-cs"/>
        </a:defRPr>
      </a:lvl1pPr>
      <a:lvl2pPr marL="456819" algn="l" defTabSz="456819" rtl="0" eaLnBrk="1" latinLnBrk="0" hangingPunct="1">
        <a:defRPr sz="1800" kern="1200">
          <a:solidFill>
            <a:schemeClr val="tx1"/>
          </a:solidFill>
          <a:latin typeface="+mn-lt"/>
          <a:ea typeface="+mn-ea"/>
          <a:cs typeface="+mn-cs"/>
        </a:defRPr>
      </a:lvl2pPr>
      <a:lvl3pPr marL="913642" algn="l" defTabSz="456819" rtl="0" eaLnBrk="1" latinLnBrk="0" hangingPunct="1">
        <a:defRPr sz="1800" kern="1200">
          <a:solidFill>
            <a:schemeClr val="tx1"/>
          </a:solidFill>
          <a:latin typeface="+mn-lt"/>
          <a:ea typeface="+mn-ea"/>
          <a:cs typeface="+mn-cs"/>
        </a:defRPr>
      </a:lvl3pPr>
      <a:lvl4pPr marL="1370464" algn="l" defTabSz="456819" rtl="0" eaLnBrk="1" latinLnBrk="0" hangingPunct="1">
        <a:defRPr sz="1800" kern="1200">
          <a:solidFill>
            <a:schemeClr val="tx1"/>
          </a:solidFill>
          <a:latin typeface="+mn-lt"/>
          <a:ea typeface="+mn-ea"/>
          <a:cs typeface="+mn-cs"/>
        </a:defRPr>
      </a:lvl4pPr>
      <a:lvl5pPr marL="1827283" algn="l" defTabSz="456819" rtl="0" eaLnBrk="1" latinLnBrk="0" hangingPunct="1">
        <a:defRPr sz="1800" kern="1200">
          <a:solidFill>
            <a:schemeClr val="tx1"/>
          </a:solidFill>
          <a:latin typeface="+mn-lt"/>
          <a:ea typeface="+mn-ea"/>
          <a:cs typeface="+mn-cs"/>
        </a:defRPr>
      </a:lvl5pPr>
      <a:lvl6pPr marL="2284105" algn="l" defTabSz="456819" rtl="0" eaLnBrk="1" latinLnBrk="0" hangingPunct="1">
        <a:defRPr sz="1800" kern="1200">
          <a:solidFill>
            <a:schemeClr val="tx1"/>
          </a:solidFill>
          <a:latin typeface="+mn-lt"/>
          <a:ea typeface="+mn-ea"/>
          <a:cs typeface="+mn-cs"/>
        </a:defRPr>
      </a:lvl6pPr>
      <a:lvl7pPr marL="2740926" algn="l" defTabSz="456819" rtl="0" eaLnBrk="1" latinLnBrk="0" hangingPunct="1">
        <a:defRPr sz="1800" kern="1200">
          <a:solidFill>
            <a:schemeClr val="tx1"/>
          </a:solidFill>
          <a:latin typeface="+mn-lt"/>
          <a:ea typeface="+mn-ea"/>
          <a:cs typeface="+mn-cs"/>
        </a:defRPr>
      </a:lvl7pPr>
      <a:lvl8pPr marL="3197744" algn="l" defTabSz="456819" rtl="0" eaLnBrk="1" latinLnBrk="0" hangingPunct="1">
        <a:defRPr sz="1800" kern="1200">
          <a:solidFill>
            <a:schemeClr val="tx1"/>
          </a:solidFill>
          <a:latin typeface="+mn-lt"/>
          <a:ea typeface="+mn-ea"/>
          <a:cs typeface="+mn-cs"/>
        </a:defRPr>
      </a:lvl8pPr>
      <a:lvl9pPr marL="3654567" algn="l" defTabSz="45681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25406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67223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Lst>
  <p:timing>
    <p:tnLst>
      <p:par>
        <p:cTn xmlns:p14="http://schemas.microsoft.com/office/powerpoint/2010/main" id="1" dur="indefinite" restart="never" nodeType="tmRoot"/>
      </p:par>
    </p:tnLst>
  </p:timing>
  <p:txStyles>
    <p:titleStyle>
      <a:lvl1pPr algn="ctr" defTabSz="456819"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6819"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6819"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6819"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6819"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6819" algn="ctr" defTabSz="456819"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3642" algn="ctr" defTabSz="456819"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0464" algn="ctr" defTabSz="456819"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7283" algn="ctr" defTabSz="456819"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615" indent="-342615" algn="l" defTabSz="456819"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334" indent="-285512" algn="l" defTabSz="456819"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2054" indent="-228411" algn="l" defTabSz="456819"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598874" indent="-228411" algn="l" defTabSz="456819"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5695" indent="-228411" algn="l" defTabSz="456819"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2516" indent="-228411" algn="l" defTabSz="456819" rtl="0" eaLnBrk="1" latinLnBrk="0" hangingPunct="1">
        <a:spcBef>
          <a:spcPct val="20000"/>
        </a:spcBef>
        <a:buFont typeface="Arial"/>
        <a:buChar char="•"/>
        <a:defRPr sz="2000" kern="1200">
          <a:solidFill>
            <a:schemeClr val="tx1"/>
          </a:solidFill>
          <a:latin typeface="+mn-lt"/>
          <a:ea typeface="+mn-ea"/>
          <a:cs typeface="+mn-cs"/>
        </a:defRPr>
      </a:lvl6pPr>
      <a:lvl7pPr marL="2969337" indent="-228411" algn="l" defTabSz="456819" rtl="0" eaLnBrk="1" latinLnBrk="0" hangingPunct="1">
        <a:spcBef>
          <a:spcPct val="20000"/>
        </a:spcBef>
        <a:buFont typeface="Arial"/>
        <a:buChar char="•"/>
        <a:defRPr sz="2000" kern="1200">
          <a:solidFill>
            <a:schemeClr val="tx1"/>
          </a:solidFill>
          <a:latin typeface="+mn-lt"/>
          <a:ea typeface="+mn-ea"/>
          <a:cs typeface="+mn-cs"/>
        </a:defRPr>
      </a:lvl7pPr>
      <a:lvl8pPr marL="3426158" indent="-228411" algn="l" defTabSz="456819" rtl="0" eaLnBrk="1" latinLnBrk="0" hangingPunct="1">
        <a:spcBef>
          <a:spcPct val="20000"/>
        </a:spcBef>
        <a:buFont typeface="Arial"/>
        <a:buChar char="•"/>
        <a:defRPr sz="2000" kern="1200">
          <a:solidFill>
            <a:schemeClr val="tx1"/>
          </a:solidFill>
          <a:latin typeface="+mn-lt"/>
          <a:ea typeface="+mn-ea"/>
          <a:cs typeface="+mn-cs"/>
        </a:defRPr>
      </a:lvl8pPr>
      <a:lvl9pPr marL="3882978" indent="-228411" algn="l" defTabSz="45681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819" rtl="0" eaLnBrk="1" latinLnBrk="0" hangingPunct="1">
        <a:defRPr sz="1800" kern="1200">
          <a:solidFill>
            <a:schemeClr val="tx1"/>
          </a:solidFill>
          <a:latin typeface="+mn-lt"/>
          <a:ea typeface="+mn-ea"/>
          <a:cs typeface="+mn-cs"/>
        </a:defRPr>
      </a:lvl1pPr>
      <a:lvl2pPr marL="456819" algn="l" defTabSz="456819" rtl="0" eaLnBrk="1" latinLnBrk="0" hangingPunct="1">
        <a:defRPr sz="1800" kern="1200">
          <a:solidFill>
            <a:schemeClr val="tx1"/>
          </a:solidFill>
          <a:latin typeface="+mn-lt"/>
          <a:ea typeface="+mn-ea"/>
          <a:cs typeface="+mn-cs"/>
        </a:defRPr>
      </a:lvl2pPr>
      <a:lvl3pPr marL="913642" algn="l" defTabSz="456819" rtl="0" eaLnBrk="1" latinLnBrk="0" hangingPunct="1">
        <a:defRPr sz="1800" kern="1200">
          <a:solidFill>
            <a:schemeClr val="tx1"/>
          </a:solidFill>
          <a:latin typeface="+mn-lt"/>
          <a:ea typeface="+mn-ea"/>
          <a:cs typeface="+mn-cs"/>
        </a:defRPr>
      </a:lvl3pPr>
      <a:lvl4pPr marL="1370464" algn="l" defTabSz="456819" rtl="0" eaLnBrk="1" latinLnBrk="0" hangingPunct="1">
        <a:defRPr sz="1800" kern="1200">
          <a:solidFill>
            <a:schemeClr val="tx1"/>
          </a:solidFill>
          <a:latin typeface="+mn-lt"/>
          <a:ea typeface="+mn-ea"/>
          <a:cs typeface="+mn-cs"/>
        </a:defRPr>
      </a:lvl4pPr>
      <a:lvl5pPr marL="1827283" algn="l" defTabSz="456819" rtl="0" eaLnBrk="1" latinLnBrk="0" hangingPunct="1">
        <a:defRPr sz="1800" kern="1200">
          <a:solidFill>
            <a:schemeClr val="tx1"/>
          </a:solidFill>
          <a:latin typeface="+mn-lt"/>
          <a:ea typeface="+mn-ea"/>
          <a:cs typeface="+mn-cs"/>
        </a:defRPr>
      </a:lvl5pPr>
      <a:lvl6pPr marL="2284105" algn="l" defTabSz="456819" rtl="0" eaLnBrk="1" latinLnBrk="0" hangingPunct="1">
        <a:defRPr sz="1800" kern="1200">
          <a:solidFill>
            <a:schemeClr val="tx1"/>
          </a:solidFill>
          <a:latin typeface="+mn-lt"/>
          <a:ea typeface="+mn-ea"/>
          <a:cs typeface="+mn-cs"/>
        </a:defRPr>
      </a:lvl6pPr>
      <a:lvl7pPr marL="2740926" algn="l" defTabSz="456819" rtl="0" eaLnBrk="1" latinLnBrk="0" hangingPunct="1">
        <a:defRPr sz="1800" kern="1200">
          <a:solidFill>
            <a:schemeClr val="tx1"/>
          </a:solidFill>
          <a:latin typeface="+mn-lt"/>
          <a:ea typeface="+mn-ea"/>
          <a:cs typeface="+mn-cs"/>
        </a:defRPr>
      </a:lvl7pPr>
      <a:lvl8pPr marL="3197744" algn="l" defTabSz="456819" rtl="0" eaLnBrk="1" latinLnBrk="0" hangingPunct="1">
        <a:defRPr sz="1800" kern="1200">
          <a:solidFill>
            <a:schemeClr val="tx1"/>
          </a:solidFill>
          <a:latin typeface="+mn-lt"/>
          <a:ea typeface="+mn-ea"/>
          <a:cs typeface="+mn-cs"/>
        </a:defRPr>
      </a:lvl8pPr>
      <a:lvl9pPr marL="3654567" algn="l" defTabSz="45681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299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360" tIns="45682" rIns="91360" bIns="45682" numCol="1" anchor="ctr" anchorCtr="0" compatLnSpc="1">
            <a:prstTxWarp prst="textNoShape">
              <a:avLst/>
            </a:prstTxWarp>
          </a:bodyPr>
          <a:lstStyle/>
          <a:p>
            <a:pPr lvl="0"/>
            <a:r>
              <a:rPr lang="en-US"/>
              <a:t>Click to edit Master title style</a:t>
            </a:r>
          </a:p>
        </p:txBody>
      </p:sp>
      <p:sp>
        <p:nvSpPr>
          <p:cNvPr id="85299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360" tIns="45682" rIns="91360" bIns="4568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5299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360" tIns="45682" rIns="91360" bIns="45682" numCol="1" anchor="t" anchorCtr="0" compatLnSpc="1">
            <a:prstTxWarp prst="textNoShape">
              <a:avLst/>
            </a:prstTxWarp>
          </a:bodyPr>
          <a:lstStyle>
            <a:lvl1pPr algn="l" eaLnBrk="1" hangingPunct="1">
              <a:defRPr sz="1400">
                <a:latin typeface="+mn-lt"/>
              </a:defRPr>
            </a:lvl1pPr>
          </a:lstStyle>
          <a:p>
            <a:pPr defTabSz="913642" fontAlgn="base">
              <a:spcBef>
                <a:spcPct val="0"/>
              </a:spcBef>
              <a:spcAft>
                <a:spcPct val="0"/>
              </a:spcAft>
            </a:pPr>
            <a:endParaRPr lang="en-US" smtClean="0">
              <a:solidFill>
                <a:srgbClr val="FFFFFF"/>
              </a:solidFill>
              <a:latin typeface="Times New Roman"/>
              <a:ea typeface="ＭＳ Ｐゴシック" charset="0"/>
              <a:cs typeface="ＭＳ Ｐゴシック" charset="0"/>
            </a:endParaRPr>
          </a:p>
        </p:txBody>
      </p:sp>
      <p:sp>
        <p:nvSpPr>
          <p:cNvPr id="85299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360" tIns="45682" rIns="91360" bIns="45682" numCol="1" anchor="t" anchorCtr="0" compatLnSpc="1">
            <a:prstTxWarp prst="textNoShape">
              <a:avLst/>
            </a:prstTxWarp>
          </a:bodyPr>
          <a:lstStyle>
            <a:lvl1pPr eaLnBrk="1" hangingPunct="1">
              <a:defRPr sz="1400">
                <a:latin typeface="+mn-lt"/>
              </a:defRPr>
            </a:lvl1pPr>
          </a:lstStyle>
          <a:p>
            <a:pPr algn="ctr" defTabSz="913642" fontAlgn="base">
              <a:spcBef>
                <a:spcPct val="0"/>
              </a:spcBef>
              <a:spcAft>
                <a:spcPct val="0"/>
              </a:spcAft>
            </a:pPr>
            <a:endParaRPr lang="en-US" smtClean="0">
              <a:solidFill>
                <a:srgbClr val="FFFFFF"/>
              </a:solidFill>
              <a:latin typeface="Times New Roman"/>
              <a:ea typeface="ＭＳ Ｐゴシック" charset="0"/>
              <a:cs typeface="ＭＳ Ｐゴシック" charset="0"/>
            </a:endParaRPr>
          </a:p>
        </p:txBody>
      </p:sp>
      <p:sp>
        <p:nvSpPr>
          <p:cNvPr id="85299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360" tIns="45682" rIns="91360" bIns="45682" numCol="1" anchor="t" anchorCtr="0" compatLnSpc="1">
            <a:prstTxWarp prst="textNoShape">
              <a:avLst/>
            </a:prstTxWarp>
          </a:bodyPr>
          <a:lstStyle>
            <a:lvl1pPr algn="r" eaLnBrk="1" hangingPunct="1">
              <a:defRPr sz="1400">
                <a:latin typeface="+mn-lt"/>
              </a:defRPr>
            </a:lvl1pPr>
          </a:lstStyle>
          <a:p>
            <a:pPr defTabSz="913642" fontAlgn="base">
              <a:spcBef>
                <a:spcPct val="0"/>
              </a:spcBef>
              <a:spcAft>
                <a:spcPct val="0"/>
              </a:spcAft>
            </a:pPr>
            <a:fld id="{82B7BBDE-ED1D-094C-81C0-67D7BC7F42E9}" type="slidenum">
              <a:rPr lang="en-US" smtClean="0">
                <a:solidFill>
                  <a:srgbClr val="FFFFFF"/>
                </a:solidFill>
                <a:latin typeface="Times New Roman"/>
                <a:ea typeface="ＭＳ Ｐゴシック" charset="0"/>
                <a:cs typeface="ＭＳ Ｐゴシック" charset="0"/>
              </a:rPr>
              <a:pPr defTabSz="913642" fontAlgn="base">
                <a:spcBef>
                  <a:spcPct val="0"/>
                </a:spcBef>
                <a:spcAft>
                  <a:spcPct val="0"/>
                </a:spcAft>
              </a:pPr>
              <a:t>‹#›</a:t>
            </a:fld>
            <a:endParaRPr lang="en-US" smtClean="0">
              <a:solidFill>
                <a:srgbClr val="FFFFFF"/>
              </a:solidFill>
              <a:latin typeface="Times New Roman"/>
              <a:ea typeface="ＭＳ Ｐゴシック" charset="0"/>
              <a:cs typeface="ＭＳ Ｐゴシック" charset="0"/>
            </a:endParaRPr>
          </a:p>
        </p:txBody>
      </p:sp>
    </p:spTree>
    <p:extLst>
      <p:ext uri="{BB962C8B-B14F-4D97-AF65-F5344CB8AC3E}">
        <p14:creationId xmlns:p14="http://schemas.microsoft.com/office/powerpoint/2010/main" val="3904872133"/>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6819" algn="ctr" rtl="0" fontAlgn="base">
        <a:spcBef>
          <a:spcPct val="0"/>
        </a:spcBef>
        <a:spcAft>
          <a:spcPct val="0"/>
        </a:spcAft>
        <a:defRPr sz="4400">
          <a:solidFill>
            <a:schemeClr val="tx2"/>
          </a:solidFill>
          <a:latin typeface="Times New Roman" charset="0"/>
          <a:ea typeface="ＭＳ Ｐゴシック" charset="0"/>
        </a:defRPr>
      </a:lvl6pPr>
      <a:lvl7pPr marL="913642" algn="ctr" rtl="0" fontAlgn="base">
        <a:spcBef>
          <a:spcPct val="0"/>
        </a:spcBef>
        <a:spcAft>
          <a:spcPct val="0"/>
        </a:spcAft>
        <a:defRPr sz="4400">
          <a:solidFill>
            <a:schemeClr val="tx2"/>
          </a:solidFill>
          <a:latin typeface="Times New Roman" charset="0"/>
          <a:ea typeface="ＭＳ Ｐゴシック" charset="0"/>
        </a:defRPr>
      </a:lvl7pPr>
      <a:lvl8pPr marL="1370464" algn="ctr" rtl="0" fontAlgn="base">
        <a:spcBef>
          <a:spcPct val="0"/>
        </a:spcBef>
        <a:spcAft>
          <a:spcPct val="0"/>
        </a:spcAft>
        <a:defRPr sz="4400">
          <a:solidFill>
            <a:schemeClr val="tx2"/>
          </a:solidFill>
          <a:latin typeface="Times New Roman" charset="0"/>
          <a:ea typeface="ＭＳ Ｐゴシック" charset="0"/>
        </a:defRPr>
      </a:lvl8pPr>
      <a:lvl9pPr marL="1827283"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615" indent="-342615" algn="l" rtl="0" fontAlgn="base">
        <a:spcBef>
          <a:spcPct val="20000"/>
        </a:spcBef>
        <a:spcAft>
          <a:spcPct val="0"/>
        </a:spcAft>
        <a:buChar char="•"/>
        <a:defRPr sz="3200">
          <a:solidFill>
            <a:schemeClr val="tx1"/>
          </a:solidFill>
          <a:latin typeface="+mn-lt"/>
          <a:ea typeface="+mn-ea"/>
          <a:cs typeface="+mn-cs"/>
        </a:defRPr>
      </a:lvl1pPr>
      <a:lvl2pPr marL="742334" indent="-285512" algn="l" rtl="0" fontAlgn="base">
        <a:spcBef>
          <a:spcPct val="20000"/>
        </a:spcBef>
        <a:spcAft>
          <a:spcPct val="0"/>
        </a:spcAft>
        <a:buChar char="–"/>
        <a:defRPr sz="2800">
          <a:solidFill>
            <a:schemeClr val="tx1"/>
          </a:solidFill>
          <a:latin typeface="+mn-lt"/>
          <a:ea typeface="+mn-ea"/>
        </a:defRPr>
      </a:lvl2pPr>
      <a:lvl3pPr marL="1142054" indent="-228411" algn="l" rtl="0" fontAlgn="base">
        <a:spcBef>
          <a:spcPct val="20000"/>
        </a:spcBef>
        <a:spcAft>
          <a:spcPct val="0"/>
        </a:spcAft>
        <a:buChar char="•"/>
        <a:defRPr sz="2400">
          <a:solidFill>
            <a:schemeClr val="tx1"/>
          </a:solidFill>
          <a:latin typeface="+mn-lt"/>
          <a:ea typeface="+mn-ea"/>
        </a:defRPr>
      </a:lvl3pPr>
      <a:lvl4pPr marL="1598874" indent="-228411" algn="l" rtl="0" fontAlgn="base">
        <a:spcBef>
          <a:spcPct val="20000"/>
        </a:spcBef>
        <a:spcAft>
          <a:spcPct val="0"/>
        </a:spcAft>
        <a:buChar char="–"/>
        <a:defRPr sz="2000">
          <a:solidFill>
            <a:schemeClr val="tx1"/>
          </a:solidFill>
          <a:latin typeface="+mn-lt"/>
          <a:ea typeface="+mn-ea"/>
        </a:defRPr>
      </a:lvl4pPr>
      <a:lvl5pPr marL="2055695" indent="-228411" algn="l" rtl="0" fontAlgn="base">
        <a:spcBef>
          <a:spcPct val="20000"/>
        </a:spcBef>
        <a:spcAft>
          <a:spcPct val="0"/>
        </a:spcAft>
        <a:buChar char="»"/>
        <a:defRPr sz="2000">
          <a:solidFill>
            <a:schemeClr val="tx1"/>
          </a:solidFill>
          <a:latin typeface="+mn-lt"/>
          <a:ea typeface="+mn-ea"/>
        </a:defRPr>
      </a:lvl5pPr>
      <a:lvl6pPr marL="2512516" indent="-228411" algn="l" rtl="0" fontAlgn="base">
        <a:spcBef>
          <a:spcPct val="20000"/>
        </a:spcBef>
        <a:spcAft>
          <a:spcPct val="0"/>
        </a:spcAft>
        <a:buChar char="»"/>
        <a:defRPr sz="2000">
          <a:solidFill>
            <a:schemeClr val="tx1"/>
          </a:solidFill>
          <a:latin typeface="+mn-lt"/>
          <a:ea typeface="+mn-ea"/>
        </a:defRPr>
      </a:lvl6pPr>
      <a:lvl7pPr marL="2969337" indent="-228411" algn="l" rtl="0" fontAlgn="base">
        <a:spcBef>
          <a:spcPct val="20000"/>
        </a:spcBef>
        <a:spcAft>
          <a:spcPct val="0"/>
        </a:spcAft>
        <a:buChar char="»"/>
        <a:defRPr sz="2000">
          <a:solidFill>
            <a:schemeClr val="tx1"/>
          </a:solidFill>
          <a:latin typeface="+mn-lt"/>
          <a:ea typeface="+mn-ea"/>
        </a:defRPr>
      </a:lvl7pPr>
      <a:lvl8pPr marL="3426158" indent="-228411" algn="l" rtl="0" fontAlgn="base">
        <a:spcBef>
          <a:spcPct val="20000"/>
        </a:spcBef>
        <a:spcAft>
          <a:spcPct val="0"/>
        </a:spcAft>
        <a:buChar char="»"/>
        <a:defRPr sz="2000">
          <a:solidFill>
            <a:schemeClr val="tx1"/>
          </a:solidFill>
          <a:latin typeface="+mn-lt"/>
          <a:ea typeface="+mn-ea"/>
        </a:defRPr>
      </a:lvl8pPr>
      <a:lvl9pPr marL="3882978" indent="-228411"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6819" rtl="0" eaLnBrk="1" latinLnBrk="0" hangingPunct="1">
        <a:defRPr sz="1800" kern="1200">
          <a:solidFill>
            <a:schemeClr val="tx1"/>
          </a:solidFill>
          <a:latin typeface="+mn-lt"/>
          <a:ea typeface="+mn-ea"/>
          <a:cs typeface="+mn-cs"/>
        </a:defRPr>
      </a:lvl1pPr>
      <a:lvl2pPr marL="456819" algn="l" defTabSz="456819" rtl="0" eaLnBrk="1" latinLnBrk="0" hangingPunct="1">
        <a:defRPr sz="1800" kern="1200">
          <a:solidFill>
            <a:schemeClr val="tx1"/>
          </a:solidFill>
          <a:latin typeface="+mn-lt"/>
          <a:ea typeface="+mn-ea"/>
          <a:cs typeface="+mn-cs"/>
        </a:defRPr>
      </a:lvl2pPr>
      <a:lvl3pPr marL="913642" algn="l" defTabSz="456819" rtl="0" eaLnBrk="1" latinLnBrk="0" hangingPunct="1">
        <a:defRPr sz="1800" kern="1200">
          <a:solidFill>
            <a:schemeClr val="tx1"/>
          </a:solidFill>
          <a:latin typeface="+mn-lt"/>
          <a:ea typeface="+mn-ea"/>
          <a:cs typeface="+mn-cs"/>
        </a:defRPr>
      </a:lvl3pPr>
      <a:lvl4pPr marL="1370464" algn="l" defTabSz="456819" rtl="0" eaLnBrk="1" latinLnBrk="0" hangingPunct="1">
        <a:defRPr sz="1800" kern="1200">
          <a:solidFill>
            <a:schemeClr val="tx1"/>
          </a:solidFill>
          <a:latin typeface="+mn-lt"/>
          <a:ea typeface="+mn-ea"/>
          <a:cs typeface="+mn-cs"/>
        </a:defRPr>
      </a:lvl4pPr>
      <a:lvl5pPr marL="1827283" algn="l" defTabSz="456819" rtl="0" eaLnBrk="1" latinLnBrk="0" hangingPunct="1">
        <a:defRPr sz="1800" kern="1200">
          <a:solidFill>
            <a:schemeClr val="tx1"/>
          </a:solidFill>
          <a:latin typeface="+mn-lt"/>
          <a:ea typeface="+mn-ea"/>
          <a:cs typeface="+mn-cs"/>
        </a:defRPr>
      </a:lvl5pPr>
      <a:lvl6pPr marL="2284105" algn="l" defTabSz="456819" rtl="0" eaLnBrk="1" latinLnBrk="0" hangingPunct="1">
        <a:defRPr sz="1800" kern="1200">
          <a:solidFill>
            <a:schemeClr val="tx1"/>
          </a:solidFill>
          <a:latin typeface="+mn-lt"/>
          <a:ea typeface="+mn-ea"/>
          <a:cs typeface="+mn-cs"/>
        </a:defRPr>
      </a:lvl6pPr>
      <a:lvl7pPr marL="2740926" algn="l" defTabSz="456819" rtl="0" eaLnBrk="1" latinLnBrk="0" hangingPunct="1">
        <a:defRPr sz="1800" kern="1200">
          <a:solidFill>
            <a:schemeClr val="tx1"/>
          </a:solidFill>
          <a:latin typeface="+mn-lt"/>
          <a:ea typeface="+mn-ea"/>
          <a:cs typeface="+mn-cs"/>
        </a:defRPr>
      </a:lvl7pPr>
      <a:lvl8pPr marL="3197744" algn="l" defTabSz="456819" rtl="0" eaLnBrk="1" latinLnBrk="0" hangingPunct="1">
        <a:defRPr sz="1800" kern="1200">
          <a:solidFill>
            <a:schemeClr val="tx1"/>
          </a:solidFill>
          <a:latin typeface="+mn-lt"/>
          <a:ea typeface="+mn-ea"/>
          <a:cs typeface="+mn-cs"/>
        </a:defRPr>
      </a:lvl8pPr>
      <a:lvl9pPr marL="3654567" algn="l" defTabSz="45681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60" tIns="45682" rIns="91360" bIns="4568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360" tIns="45682" rIns="91360" bIns="456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360" tIns="45682" rIns="91360" bIns="45682" rtlCol="0" anchor="ctr"/>
          <a:lstStyle>
            <a:lvl1pPr algn="l">
              <a:defRPr sz="1200">
                <a:solidFill>
                  <a:schemeClr val="tx1">
                    <a:tint val="75000"/>
                  </a:schemeClr>
                </a:solidFill>
              </a:defRPr>
            </a:lvl1pPr>
          </a:lstStyle>
          <a:p>
            <a:pPr defTabSz="913642"/>
            <a:fld id="{6BFECD78-3C8E-49F2-8FAB-59489D168ABB}" type="datetimeFigureOut">
              <a:rPr lang="en-US" smtClean="0">
                <a:solidFill>
                  <a:prstClr val="white">
                    <a:tint val="75000"/>
                  </a:prstClr>
                </a:solidFill>
                <a:latin typeface="Calibri"/>
              </a:rPr>
              <a:pPr defTabSz="913642"/>
              <a:t>11/19/14</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360" tIns="45682" rIns="91360" bIns="45682" rtlCol="0" anchor="ctr"/>
          <a:lstStyle>
            <a:lvl1pPr algn="ctr">
              <a:defRPr sz="1200">
                <a:solidFill>
                  <a:schemeClr val="tx1">
                    <a:tint val="75000"/>
                  </a:schemeClr>
                </a:solidFill>
              </a:defRPr>
            </a:lvl1pPr>
          </a:lstStyle>
          <a:p>
            <a:pPr defTabSz="913642"/>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360" tIns="45682" rIns="91360" bIns="45682" rtlCol="0" anchor="ctr"/>
          <a:lstStyle>
            <a:lvl1pPr algn="r">
              <a:defRPr sz="1200">
                <a:solidFill>
                  <a:schemeClr val="tx1">
                    <a:tint val="75000"/>
                  </a:schemeClr>
                </a:solidFill>
              </a:defRPr>
            </a:lvl1pPr>
          </a:lstStyle>
          <a:p>
            <a:pPr defTabSz="913642"/>
            <a:fld id="{0FB56013-B943-42BA-886F-6F9D4EB85E9D}" type="slidenum">
              <a:rPr lang="en-US" smtClean="0">
                <a:solidFill>
                  <a:prstClr val="white">
                    <a:tint val="75000"/>
                  </a:prstClr>
                </a:solidFill>
                <a:latin typeface="Calibri"/>
              </a:rPr>
              <a:pPr defTabSz="913642"/>
              <a:t>‹#›</a:t>
            </a:fld>
            <a:endParaRPr lang="en-US">
              <a:solidFill>
                <a:prstClr val="white">
                  <a:tint val="75000"/>
                </a:prstClr>
              </a:solidFill>
              <a:latin typeface="Calibri"/>
            </a:endParaRPr>
          </a:p>
        </p:txBody>
      </p:sp>
    </p:spTree>
    <p:extLst>
      <p:ext uri="{BB962C8B-B14F-4D97-AF65-F5344CB8AC3E}">
        <p14:creationId xmlns:p14="http://schemas.microsoft.com/office/powerpoint/2010/main" val="4083586041"/>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5" r:id="rId12"/>
  </p:sldLayoutIdLst>
  <p:txStyles>
    <p:titleStyle>
      <a:lvl1pPr algn="ctr" defTabSz="913642" rtl="0" eaLnBrk="1" latinLnBrk="0" hangingPunct="1">
        <a:spcBef>
          <a:spcPct val="0"/>
        </a:spcBef>
        <a:buNone/>
        <a:defRPr sz="4400" kern="1200">
          <a:solidFill>
            <a:schemeClr val="tx1"/>
          </a:solidFill>
          <a:latin typeface="+mj-lt"/>
          <a:ea typeface="+mj-ea"/>
          <a:cs typeface="+mj-cs"/>
        </a:defRPr>
      </a:lvl1pPr>
    </p:titleStyle>
    <p:bodyStyle>
      <a:lvl1pPr marL="342615" indent="-342615" algn="l" defTabSz="91364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334" indent="-285512" algn="l" defTabSz="91364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054" indent="-228411" algn="l" defTabSz="91364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874" indent="-228411" algn="l" defTabSz="91364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695" indent="-228411" algn="l" defTabSz="91364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516" indent="-228411" algn="l" defTabSz="9136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37" indent="-228411" algn="l" defTabSz="9136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58" indent="-228411" algn="l" defTabSz="9136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78" indent="-228411" algn="l" defTabSz="9136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42" rtl="0" eaLnBrk="1" latinLnBrk="0" hangingPunct="1">
        <a:defRPr sz="1800" kern="1200">
          <a:solidFill>
            <a:schemeClr val="tx1"/>
          </a:solidFill>
          <a:latin typeface="+mn-lt"/>
          <a:ea typeface="+mn-ea"/>
          <a:cs typeface="+mn-cs"/>
        </a:defRPr>
      </a:lvl1pPr>
      <a:lvl2pPr marL="456819" algn="l" defTabSz="913642" rtl="0" eaLnBrk="1" latinLnBrk="0" hangingPunct="1">
        <a:defRPr sz="1800" kern="1200">
          <a:solidFill>
            <a:schemeClr val="tx1"/>
          </a:solidFill>
          <a:latin typeface="+mn-lt"/>
          <a:ea typeface="+mn-ea"/>
          <a:cs typeface="+mn-cs"/>
        </a:defRPr>
      </a:lvl2pPr>
      <a:lvl3pPr marL="913642" algn="l" defTabSz="913642" rtl="0" eaLnBrk="1" latinLnBrk="0" hangingPunct="1">
        <a:defRPr sz="1800" kern="1200">
          <a:solidFill>
            <a:schemeClr val="tx1"/>
          </a:solidFill>
          <a:latin typeface="+mn-lt"/>
          <a:ea typeface="+mn-ea"/>
          <a:cs typeface="+mn-cs"/>
        </a:defRPr>
      </a:lvl3pPr>
      <a:lvl4pPr marL="1370464" algn="l" defTabSz="913642" rtl="0" eaLnBrk="1" latinLnBrk="0" hangingPunct="1">
        <a:defRPr sz="1800" kern="1200">
          <a:solidFill>
            <a:schemeClr val="tx1"/>
          </a:solidFill>
          <a:latin typeface="+mn-lt"/>
          <a:ea typeface="+mn-ea"/>
          <a:cs typeface="+mn-cs"/>
        </a:defRPr>
      </a:lvl4pPr>
      <a:lvl5pPr marL="1827283" algn="l" defTabSz="913642" rtl="0" eaLnBrk="1" latinLnBrk="0" hangingPunct="1">
        <a:defRPr sz="1800" kern="1200">
          <a:solidFill>
            <a:schemeClr val="tx1"/>
          </a:solidFill>
          <a:latin typeface="+mn-lt"/>
          <a:ea typeface="+mn-ea"/>
          <a:cs typeface="+mn-cs"/>
        </a:defRPr>
      </a:lvl5pPr>
      <a:lvl6pPr marL="2284105" algn="l" defTabSz="913642" rtl="0" eaLnBrk="1" latinLnBrk="0" hangingPunct="1">
        <a:defRPr sz="1800" kern="1200">
          <a:solidFill>
            <a:schemeClr val="tx1"/>
          </a:solidFill>
          <a:latin typeface="+mn-lt"/>
          <a:ea typeface="+mn-ea"/>
          <a:cs typeface="+mn-cs"/>
        </a:defRPr>
      </a:lvl6pPr>
      <a:lvl7pPr marL="2740926" algn="l" defTabSz="913642" rtl="0" eaLnBrk="1" latinLnBrk="0" hangingPunct="1">
        <a:defRPr sz="1800" kern="1200">
          <a:solidFill>
            <a:schemeClr val="tx1"/>
          </a:solidFill>
          <a:latin typeface="+mn-lt"/>
          <a:ea typeface="+mn-ea"/>
          <a:cs typeface="+mn-cs"/>
        </a:defRPr>
      </a:lvl7pPr>
      <a:lvl8pPr marL="3197744" algn="l" defTabSz="913642" rtl="0" eaLnBrk="1" latinLnBrk="0" hangingPunct="1">
        <a:defRPr sz="1800" kern="1200">
          <a:solidFill>
            <a:schemeClr val="tx1"/>
          </a:solidFill>
          <a:latin typeface="+mn-lt"/>
          <a:ea typeface="+mn-ea"/>
          <a:cs typeface="+mn-cs"/>
        </a:defRPr>
      </a:lvl8pPr>
      <a:lvl9pPr marL="3654567" algn="l" defTabSz="91364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rgbClr val="33339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360" tIns="45682" rIns="91360" bIns="4568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3"/>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360" tIns="45682" rIns="91360" bIns="4568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360" tIns="45682" rIns="91360" bIns="45682" numCol="1" anchor="t" anchorCtr="0" compatLnSpc="1">
            <a:prstTxWarp prst="textNoShape">
              <a:avLst/>
            </a:prstTxWarp>
          </a:bodyPr>
          <a:lstStyle>
            <a:lvl1pPr>
              <a:defRPr sz="1400"/>
            </a:lvl1pPr>
          </a:lstStyle>
          <a:p>
            <a:pPr defTabSz="913642" fontAlgn="base">
              <a:spcBef>
                <a:spcPct val="0"/>
              </a:spcBef>
              <a:spcAft>
                <a:spcPct val="0"/>
              </a:spcAft>
            </a:pPr>
            <a:endParaRPr lang="en-US">
              <a:solidFill>
                <a:srgbClr val="000000"/>
              </a:solidFill>
              <a:latin typeface="Arial" charset="0"/>
              <a:ea typeface="ＭＳ Ｐゴシック"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360" tIns="45682" rIns="91360" bIns="45682" numCol="1" anchor="t" anchorCtr="0" compatLnSpc="1">
            <a:prstTxWarp prst="textNoShape">
              <a:avLst/>
            </a:prstTxWarp>
          </a:bodyPr>
          <a:lstStyle>
            <a:lvl1pPr algn="ctr">
              <a:defRPr sz="1400"/>
            </a:lvl1pPr>
          </a:lstStyle>
          <a:p>
            <a:pPr defTabSz="913642" fontAlgn="base">
              <a:spcBef>
                <a:spcPct val="0"/>
              </a:spcBef>
              <a:spcAft>
                <a:spcPct val="0"/>
              </a:spcAft>
            </a:pPr>
            <a:endParaRPr lang="en-US">
              <a:solidFill>
                <a:srgbClr val="000000"/>
              </a:solidFill>
              <a:latin typeface="Arial" charset="0"/>
              <a:ea typeface="ＭＳ Ｐゴシック"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360" tIns="45682" rIns="91360" bIns="45682" numCol="1" anchor="t" anchorCtr="0" compatLnSpc="1">
            <a:prstTxWarp prst="textNoShape">
              <a:avLst/>
            </a:prstTxWarp>
          </a:bodyPr>
          <a:lstStyle>
            <a:lvl1pPr algn="r">
              <a:defRPr sz="1400"/>
            </a:lvl1pPr>
          </a:lstStyle>
          <a:p>
            <a:pPr defTabSz="913642" fontAlgn="base">
              <a:spcBef>
                <a:spcPct val="0"/>
              </a:spcBef>
              <a:spcAft>
                <a:spcPct val="0"/>
              </a:spcAft>
            </a:pPr>
            <a:fld id="{753EFCFC-C0B4-6041-926B-A3DDCED51C8A}" type="slidenum">
              <a:rPr lang="en-US">
                <a:solidFill>
                  <a:srgbClr val="000000"/>
                </a:solidFill>
                <a:latin typeface="Arial" charset="0"/>
                <a:ea typeface="ＭＳ Ｐゴシック" charset="0"/>
              </a:rPr>
              <a:pPr defTabSz="913642" fontAlgn="base">
                <a:spcBef>
                  <a:spcPct val="0"/>
                </a:spcBef>
                <a:spcAft>
                  <a:spcPct val="0"/>
                </a:spcAft>
              </a:pPr>
              <a:t>‹#›</a:t>
            </a:fld>
            <a:endParaRPr lang="en-US">
              <a:solidFill>
                <a:srgbClr val="000000"/>
              </a:solidFill>
              <a:latin typeface="Arial" charset="0"/>
              <a:ea typeface="ＭＳ Ｐゴシック" charset="0"/>
            </a:endParaRPr>
          </a:p>
        </p:txBody>
      </p:sp>
    </p:spTree>
    <p:extLst>
      <p:ext uri="{BB962C8B-B14F-4D97-AF65-F5344CB8AC3E}">
        <p14:creationId xmlns:p14="http://schemas.microsoft.com/office/powerpoint/2010/main" val="317442386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6819" algn="ctr" rtl="0" fontAlgn="base">
        <a:spcBef>
          <a:spcPct val="0"/>
        </a:spcBef>
        <a:spcAft>
          <a:spcPct val="0"/>
        </a:spcAft>
        <a:defRPr sz="4400">
          <a:solidFill>
            <a:schemeClr val="tx2"/>
          </a:solidFill>
          <a:latin typeface="Arial" charset="0"/>
          <a:ea typeface="ＭＳ Ｐゴシック" charset="0"/>
        </a:defRPr>
      </a:lvl6pPr>
      <a:lvl7pPr marL="913642" algn="ctr" rtl="0" fontAlgn="base">
        <a:spcBef>
          <a:spcPct val="0"/>
        </a:spcBef>
        <a:spcAft>
          <a:spcPct val="0"/>
        </a:spcAft>
        <a:defRPr sz="4400">
          <a:solidFill>
            <a:schemeClr val="tx2"/>
          </a:solidFill>
          <a:latin typeface="Arial" charset="0"/>
          <a:ea typeface="ＭＳ Ｐゴシック" charset="0"/>
        </a:defRPr>
      </a:lvl7pPr>
      <a:lvl8pPr marL="1370464" algn="ctr" rtl="0" fontAlgn="base">
        <a:spcBef>
          <a:spcPct val="0"/>
        </a:spcBef>
        <a:spcAft>
          <a:spcPct val="0"/>
        </a:spcAft>
        <a:defRPr sz="4400">
          <a:solidFill>
            <a:schemeClr val="tx2"/>
          </a:solidFill>
          <a:latin typeface="Arial" charset="0"/>
          <a:ea typeface="ＭＳ Ｐゴシック" charset="0"/>
        </a:defRPr>
      </a:lvl8pPr>
      <a:lvl9pPr marL="1827283" algn="ctr" rtl="0" fontAlgn="base">
        <a:spcBef>
          <a:spcPct val="0"/>
        </a:spcBef>
        <a:spcAft>
          <a:spcPct val="0"/>
        </a:spcAft>
        <a:defRPr sz="4400">
          <a:solidFill>
            <a:schemeClr val="tx2"/>
          </a:solidFill>
          <a:latin typeface="Arial" charset="0"/>
          <a:ea typeface="ＭＳ Ｐゴシック" charset="0"/>
        </a:defRPr>
      </a:lvl9pPr>
    </p:titleStyle>
    <p:bodyStyle>
      <a:lvl1pPr marL="342615" indent="-342615" algn="l" rtl="0" fontAlgn="base">
        <a:spcBef>
          <a:spcPct val="20000"/>
        </a:spcBef>
        <a:spcAft>
          <a:spcPct val="0"/>
        </a:spcAft>
        <a:buChar char="•"/>
        <a:defRPr sz="3200">
          <a:solidFill>
            <a:schemeClr val="tx1"/>
          </a:solidFill>
          <a:latin typeface="+mn-lt"/>
          <a:ea typeface="+mn-ea"/>
          <a:cs typeface="+mn-cs"/>
        </a:defRPr>
      </a:lvl1pPr>
      <a:lvl2pPr marL="742334" indent="-285512" algn="l" rtl="0" fontAlgn="base">
        <a:spcBef>
          <a:spcPct val="20000"/>
        </a:spcBef>
        <a:spcAft>
          <a:spcPct val="0"/>
        </a:spcAft>
        <a:buChar char="–"/>
        <a:defRPr sz="2800">
          <a:solidFill>
            <a:schemeClr val="tx1"/>
          </a:solidFill>
          <a:latin typeface="+mn-lt"/>
          <a:ea typeface="+mn-ea"/>
        </a:defRPr>
      </a:lvl2pPr>
      <a:lvl3pPr marL="1142054" indent="-228411" algn="l" rtl="0" fontAlgn="base">
        <a:spcBef>
          <a:spcPct val="20000"/>
        </a:spcBef>
        <a:spcAft>
          <a:spcPct val="0"/>
        </a:spcAft>
        <a:buChar char="•"/>
        <a:defRPr sz="2400">
          <a:solidFill>
            <a:schemeClr val="tx1"/>
          </a:solidFill>
          <a:latin typeface="+mn-lt"/>
          <a:ea typeface="+mn-ea"/>
        </a:defRPr>
      </a:lvl3pPr>
      <a:lvl4pPr marL="1598874" indent="-228411" algn="l" rtl="0" fontAlgn="base">
        <a:spcBef>
          <a:spcPct val="20000"/>
        </a:spcBef>
        <a:spcAft>
          <a:spcPct val="0"/>
        </a:spcAft>
        <a:buChar char="–"/>
        <a:defRPr sz="2000">
          <a:solidFill>
            <a:schemeClr val="tx1"/>
          </a:solidFill>
          <a:latin typeface="+mn-lt"/>
          <a:ea typeface="+mn-ea"/>
        </a:defRPr>
      </a:lvl4pPr>
      <a:lvl5pPr marL="2055695" indent="-228411" algn="l" rtl="0" fontAlgn="base">
        <a:spcBef>
          <a:spcPct val="20000"/>
        </a:spcBef>
        <a:spcAft>
          <a:spcPct val="0"/>
        </a:spcAft>
        <a:buChar char="»"/>
        <a:defRPr sz="2000">
          <a:solidFill>
            <a:schemeClr val="tx1"/>
          </a:solidFill>
          <a:latin typeface="+mn-lt"/>
          <a:ea typeface="+mn-ea"/>
        </a:defRPr>
      </a:lvl5pPr>
      <a:lvl6pPr marL="2512516" indent="-228411" algn="l" rtl="0" fontAlgn="base">
        <a:spcBef>
          <a:spcPct val="20000"/>
        </a:spcBef>
        <a:spcAft>
          <a:spcPct val="0"/>
        </a:spcAft>
        <a:buChar char="»"/>
        <a:defRPr sz="2000">
          <a:solidFill>
            <a:schemeClr val="tx1"/>
          </a:solidFill>
          <a:latin typeface="+mn-lt"/>
          <a:ea typeface="+mn-ea"/>
        </a:defRPr>
      </a:lvl6pPr>
      <a:lvl7pPr marL="2969337" indent="-228411" algn="l" rtl="0" fontAlgn="base">
        <a:spcBef>
          <a:spcPct val="20000"/>
        </a:spcBef>
        <a:spcAft>
          <a:spcPct val="0"/>
        </a:spcAft>
        <a:buChar char="»"/>
        <a:defRPr sz="2000">
          <a:solidFill>
            <a:schemeClr val="tx1"/>
          </a:solidFill>
          <a:latin typeface="+mn-lt"/>
          <a:ea typeface="+mn-ea"/>
        </a:defRPr>
      </a:lvl7pPr>
      <a:lvl8pPr marL="3426158" indent="-228411" algn="l" rtl="0" fontAlgn="base">
        <a:spcBef>
          <a:spcPct val="20000"/>
        </a:spcBef>
        <a:spcAft>
          <a:spcPct val="0"/>
        </a:spcAft>
        <a:buChar char="»"/>
        <a:defRPr sz="2000">
          <a:solidFill>
            <a:schemeClr val="tx1"/>
          </a:solidFill>
          <a:latin typeface="+mn-lt"/>
          <a:ea typeface="+mn-ea"/>
        </a:defRPr>
      </a:lvl8pPr>
      <a:lvl9pPr marL="3882978" indent="-228411"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6819" rtl="0" eaLnBrk="1" latinLnBrk="0" hangingPunct="1">
        <a:defRPr sz="1800" kern="1200">
          <a:solidFill>
            <a:schemeClr val="tx1"/>
          </a:solidFill>
          <a:latin typeface="+mn-lt"/>
          <a:ea typeface="+mn-ea"/>
          <a:cs typeface="+mn-cs"/>
        </a:defRPr>
      </a:lvl1pPr>
      <a:lvl2pPr marL="456819" algn="l" defTabSz="456819" rtl="0" eaLnBrk="1" latinLnBrk="0" hangingPunct="1">
        <a:defRPr sz="1800" kern="1200">
          <a:solidFill>
            <a:schemeClr val="tx1"/>
          </a:solidFill>
          <a:latin typeface="+mn-lt"/>
          <a:ea typeface="+mn-ea"/>
          <a:cs typeface="+mn-cs"/>
        </a:defRPr>
      </a:lvl2pPr>
      <a:lvl3pPr marL="913642" algn="l" defTabSz="456819" rtl="0" eaLnBrk="1" latinLnBrk="0" hangingPunct="1">
        <a:defRPr sz="1800" kern="1200">
          <a:solidFill>
            <a:schemeClr val="tx1"/>
          </a:solidFill>
          <a:latin typeface="+mn-lt"/>
          <a:ea typeface="+mn-ea"/>
          <a:cs typeface="+mn-cs"/>
        </a:defRPr>
      </a:lvl3pPr>
      <a:lvl4pPr marL="1370464" algn="l" defTabSz="456819" rtl="0" eaLnBrk="1" latinLnBrk="0" hangingPunct="1">
        <a:defRPr sz="1800" kern="1200">
          <a:solidFill>
            <a:schemeClr val="tx1"/>
          </a:solidFill>
          <a:latin typeface="+mn-lt"/>
          <a:ea typeface="+mn-ea"/>
          <a:cs typeface="+mn-cs"/>
        </a:defRPr>
      </a:lvl4pPr>
      <a:lvl5pPr marL="1827283" algn="l" defTabSz="456819" rtl="0" eaLnBrk="1" latinLnBrk="0" hangingPunct="1">
        <a:defRPr sz="1800" kern="1200">
          <a:solidFill>
            <a:schemeClr val="tx1"/>
          </a:solidFill>
          <a:latin typeface="+mn-lt"/>
          <a:ea typeface="+mn-ea"/>
          <a:cs typeface="+mn-cs"/>
        </a:defRPr>
      </a:lvl5pPr>
      <a:lvl6pPr marL="2284105" algn="l" defTabSz="456819" rtl="0" eaLnBrk="1" latinLnBrk="0" hangingPunct="1">
        <a:defRPr sz="1800" kern="1200">
          <a:solidFill>
            <a:schemeClr val="tx1"/>
          </a:solidFill>
          <a:latin typeface="+mn-lt"/>
          <a:ea typeface="+mn-ea"/>
          <a:cs typeface="+mn-cs"/>
        </a:defRPr>
      </a:lvl6pPr>
      <a:lvl7pPr marL="2740926" algn="l" defTabSz="456819" rtl="0" eaLnBrk="1" latinLnBrk="0" hangingPunct="1">
        <a:defRPr sz="1800" kern="1200">
          <a:solidFill>
            <a:schemeClr val="tx1"/>
          </a:solidFill>
          <a:latin typeface="+mn-lt"/>
          <a:ea typeface="+mn-ea"/>
          <a:cs typeface="+mn-cs"/>
        </a:defRPr>
      </a:lvl7pPr>
      <a:lvl8pPr marL="3197744" algn="l" defTabSz="456819" rtl="0" eaLnBrk="1" latinLnBrk="0" hangingPunct="1">
        <a:defRPr sz="1800" kern="1200">
          <a:solidFill>
            <a:schemeClr val="tx1"/>
          </a:solidFill>
          <a:latin typeface="+mn-lt"/>
          <a:ea typeface="+mn-ea"/>
          <a:cs typeface="+mn-cs"/>
        </a:defRPr>
      </a:lvl8pPr>
      <a:lvl9pPr marL="3654567" algn="l" defTabSz="45681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17.png"/><Relationship Id="rId1" Type="http://schemas.openxmlformats.org/officeDocument/2006/relationships/vmlDrawing" Target="../drawings/vmlDrawing1.vml"/><Relationship Id="rId2" Type="http://schemas.openxmlformats.org/officeDocument/2006/relationships/slideLayout" Target="../slideLayouts/slideLayout50.xml"/><Relationship Id="rId3" Type="http://schemas.openxmlformats.org/officeDocument/2006/relationships/notesSlide" Target="../notesSlides/notesSlide8.xml"/><Relationship Id="rId4" Type="http://schemas.openxmlformats.org/officeDocument/2006/relationships/image" Target="../media/image12.png"/><Relationship Id="rId5" Type="http://schemas.openxmlformats.org/officeDocument/2006/relationships/oleObject" Target="../embeddings/oleObject1.bin"/><Relationship Id="rId6" Type="http://schemas.openxmlformats.org/officeDocument/2006/relationships/image" Target="../media/image13.emf"/><Relationship Id="rId7" Type="http://schemas.openxmlformats.org/officeDocument/2006/relationships/oleObject" Target="../embeddings/oleObject2.bin"/><Relationship Id="rId8" Type="http://schemas.openxmlformats.org/officeDocument/2006/relationships/image" Target="../media/image14.emf"/><Relationship Id="rId9" Type="http://schemas.openxmlformats.org/officeDocument/2006/relationships/oleObject" Target="../embeddings/oleObject3.bin"/><Relationship Id="rId10"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4.bin"/><Relationship Id="rId5" Type="http://schemas.openxmlformats.org/officeDocument/2006/relationships/image" Target="../media/image18.emf"/><Relationship Id="rId6" Type="http://schemas.openxmlformats.org/officeDocument/2006/relationships/oleObject" Target="../embeddings/oleObject5.bin"/><Relationship Id="rId7" Type="http://schemas.openxmlformats.org/officeDocument/2006/relationships/image" Target="../media/image19.emf"/><Relationship Id="rId8" Type="http://schemas.openxmlformats.org/officeDocument/2006/relationships/image" Target="../media/image12.png"/><Relationship Id="rId9" Type="http://schemas.openxmlformats.org/officeDocument/2006/relationships/image" Target="../media/image20.png"/><Relationship Id="rId1" Type="http://schemas.openxmlformats.org/officeDocument/2006/relationships/vmlDrawing" Target="../drawings/vmlDrawing2.vml"/><Relationship Id="rId2"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12.png"/><Relationship Id="rId1" Type="http://schemas.openxmlformats.org/officeDocument/2006/relationships/slideLayout" Target="../slideLayouts/slideLayout57.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6.bin"/><Relationship Id="rId5" Type="http://schemas.openxmlformats.org/officeDocument/2006/relationships/image" Target="../media/image26.emf"/><Relationship Id="rId6" Type="http://schemas.openxmlformats.org/officeDocument/2006/relationships/oleObject" Target="../embeddings/oleObject7.bin"/><Relationship Id="rId7" Type="http://schemas.openxmlformats.org/officeDocument/2006/relationships/image" Target="../media/image27.emf"/><Relationship Id="rId8" Type="http://schemas.openxmlformats.org/officeDocument/2006/relationships/image" Target="../media/image12.png"/><Relationship Id="rId9" Type="http://schemas.openxmlformats.org/officeDocument/2006/relationships/image" Target="../media/image29.png"/><Relationship Id="rId10" Type="http://schemas.openxmlformats.org/officeDocument/2006/relationships/oleObject" Target="../embeddings/oleObject8.bin"/><Relationship Id="rId11" Type="http://schemas.openxmlformats.org/officeDocument/2006/relationships/image" Target="../media/image28.emf"/><Relationship Id="rId1" Type="http://schemas.openxmlformats.org/officeDocument/2006/relationships/vmlDrawing" Target="../drawings/vmlDrawing3.vml"/><Relationship Id="rId2"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6.xml"/><Relationship Id="rId3"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8.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MONEXclouds"/>
          <p:cNvPicPr>
            <a:picLocks noChangeAspect="1" noChangeArrowheads="1"/>
          </p:cNvPicPr>
          <p:nvPr/>
        </p:nvPicPr>
        <p:blipFill>
          <a:blip r:embed="rId2">
            <a:extLst>
              <a:ext uri="{28A0092B-C50C-407E-A947-70E740481C1C}">
                <a14:useLocalDpi xmlns:a14="http://schemas.microsoft.com/office/drawing/2010/main" val="0"/>
              </a:ext>
            </a:extLst>
          </a:blip>
          <a:srcRect r="13045" b="2872"/>
          <a:stretch>
            <a:fillRect/>
          </a:stretch>
        </p:blipFill>
        <p:spPr bwMode="auto">
          <a:xfrm>
            <a:off x="6350" y="-17455"/>
            <a:ext cx="913765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45965" y="116041"/>
            <a:ext cx="6870369" cy="1200329"/>
          </a:xfrm>
          <a:prstGeom prst="rect">
            <a:avLst/>
          </a:prstGeom>
          <a:noFill/>
        </p:spPr>
        <p:txBody>
          <a:bodyPr wrap="square" lIns="91360" tIns="45682" rIns="91360" bIns="45682" rtlCol="0">
            <a:spAutoFit/>
          </a:bodyPr>
          <a:lstStyle/>
          <a:p>
            <a:pPr defTabSz="913642"/>
            <a:r>
              <a:rPr lang="en-US" sz="3600" dirty="0">
                <a:solidFill>
                  <a:prstClr val="white"/>
                </a:solidFill>
                <a:latin typeface="Calibri"/>
              </a:rPr>
              <a:t>Anvil Clouds of Mesoscale Convective Systems</a:t>
            </a:r>
          </a:p>
        </p:txBody>
      </p:sp>
      <p:sp>
        <p:nvSpPr>
          <p:cNvPr id="5" name="TextBox 4"/>
          <p:cNvSpPr txBox="1"/>
          <p:nvPr/>
        </p:nvSpPr>
        <p:spPr>
          <a:xfrm>
            <a:off x="245958" y="3636182"/>
            <a:ext cx="5636393" cy="1200329"/>
          </a:xfrm>
          <a:prstGeom prst="rect">
            <a:avLst/>
          </a:prstGeom>
          <a:noFill/>
        </p:spPr>
        <p:txBody>
          <a:bodyPr wrap="square" lIns="91360" tIns="45682" rIns="91360" bIns="45682" rtlCol="0">
            <a:spAutoFit/>
          </a:bodyPr>
          <a:lstStyle/>
          <a:p>
            <a:pPr defTabSz="913642"/>
            <a:r>
              <a:rPr lang="en-US" sz="3600" dirty="0">
                <a:solidFill>
                  <a:prstClr val="white"/>
                </a:solidFill>
                <a:latin typeface="Calibri"/>
              </a:rPr>
              <a:t>Robert A. Houze, Jr.</a:t>
            </a:r>
          </a:p>
          <a:p>
            <a:pPr defTabSz="913642"/>
            <a:r>
              <a:rPr lang="en-US" sz="3600" dirty="0">
                <a:solidFill>
                  <a:prstClr val="white"/>
                </a:solidFill>
                <a:latin typeface="Calibri"/>
              </a:rPr>
              <a:t>University of Washington</a:t>
            </a:r>
          </a:p>
        </p:txBody>
      </p:sp>
      <p:sp>
        <p:nvSpPr>
          <p:cNvPr id="6" name="TextBox 5"/>
          <p:cNvSpPr txBox="1"/>
          <p:nvPr/>
        </p:nvSpPr>
        <p:spPr>
          <a:xfrm>
            <a:off x="245957" y="6356887"/>
            <a:ext cx="8649811" cy="461665"/>
          </a:xfrm>
          <a:prstGeom prst="rect">
            <a:avLst/>
          </a:prstGeom>
          <a:noFill/>
        </p:spPr>
        <p:txBody>
          <a:bodyPr wrap="square" lIns="91360" tIns="45682" rIns="91360" bIns="45682" rtlCol="0">
            <a:spAutoFit/>
          </a:bodyPr>
          <a:lstStyle/>
          <a:p>
            <a:pPr defTabSz="913642"/>
            <a:r>
              <a:rPr lang="en-US" sz="2400" dirty="0">
                <a:solidFill>
                  <a:prstClr val="white"/>
                </a:solidFill>
                <a:latin typeface="Calibri"/>
              </a:rPr>
              <a:t>ASR Science Team Meetings, Bethesda, 20 November 2014 </a:t>
            </a:r>
          </a:p>
        </p:txBody>
      </p:sp>
    </p:spTree>
    <p:extLst>
      <p:ext uri="{BB962C8B-B14F-4D97-AF65-F5344CB8AC3E}">
        <p14:creationId xmlns:p14="http://schemas.microsoft.com/office/powerpoint/2010/main" val="5026276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42" y="2183410"/>
            <a:ext cx="7632117" cy="2491181"/>
          </a:xfrm>
        </p:spPr>
        <p:txBody>
          <a:bodyPr>
            <a:normAutofit fontScale="90000"/>
          </a:bodyPr>
          <a:lstStyle/>
          <a:p>
            <a:r>
              <a:rPr lang="en-US" dirty="0">
                <a:solidFill>
                  <a:prstClr val="white"/>
                </a:solidFill>
              </a:rPr>
              <a:t>Dimensions and hydrometeor content of anvils are determined by the same cloud dynamics that produce the precipitation</a:t>
            </a:r>
            <a:endParaRPr lang="en-US" dirty="0"/>
          </a:p>
        </p:txBody>
      </p:sp>
    </p:spTree>
    <p:extLst>
      <p:ext uri="{BB962C8B-B14F-4D97-AF65-F5344CB8AC3E}">
        <p14:creationId xmlns:p14="http://schemas.microsoft.com/office/powerpoint/2010/main" val="32659998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952" y="1558926"/>
            <a:ext cx="8574096" cy="45466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80" name="Text Box 4"/>
          <p:cNvSpPr txBox="1">
            <a:spLocks noChangeArrowheads="1"/>
          </p:cNvSpPr>
          <p:nvPr/>
        </p:nvSpPr>
        <p:spPr bwMode="auto">
          <a:xfrm>
            <a:off x="0" y="340699"/>
            <a:ext cx="9144000" cy="584699"/>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360" tIns="45682" rIns="91360" bIns="45682">
            <a:spAutoFit/>
          </a:bodyPr>
          <a:lstStyle>
            <a:lvl1pPr>
              <a:tabLst>
                <a:tab pos="1200150" algn="l"/>
              </a:tabLst>
              <a:defRPr>
                <a:solidFill>
                  <a:schemeClr val="tx1"/>
                </a:solidFill>
                <a:latin typeface="Arial" charset="0"/>
                <a:ea typeface="ＭＳ Ｐゴシック" charset="0"/>
              </a:defRPr>
            </a:lvl1pPr>
            <a:lvl2pPr>
              <a:tabLst>
                <a:tab pos="1200150" algn="l"/>
              </a:tabLst>
              <a:defRPr>
                <a:solidFill>
                  <a:schemeClr val="tx1"/>
                </a:solidFill>
                <a:latin typeface="Arial" charset="0"/>
                <a:ea typeface="ＭＳ Ｐゴシック" charset="0"/>
              </a:defRPr>
            </a:lvl2pPr>
            <a:lvl3pPr>
              <a:tabLst>
                <a:tab pos="1200150" algn="l"/>
              </a:tabLst>
              <a:defRPr>
                <a:solidFill>
                  <a:schemeClr val="tx1"/>
                </a:solidFill>
                <a:latin typeface="Arial" charset="0"/>
                <a:ea typeface="ＭＳ Ｐゴシック" charset="0"/>
              </a:defRPr>
            </a:lvl3pPr>
            <a:lvl4pPr>
              <a:tabLst>
                <a:tab pos="1200150" algn="l"/>
              </a:tabLst>
              <a:defRPr>
                <a:solidFill>
                  <a:schemeClr val="tx1"/>
                </a:solidFill>
                <a:latin typeface="Arial" charset="0"/>
                <a:ea typeface="ＭＳ Ｐゴシック" charset="0"/>
              </a:defRPr>
            </a:lvl4pPr>
            <a:lvl5pPr>
              <a:tabLst>
                <a:tab pos="1200150" algn="l"/>
              </a:tabLst>
              <a:defRPr>
                <a:solidFill>
                  <a:schemeClr val="tx1"/>
                </a:solidFill>
                <a:latin typeface="Arial" charset="0"/>
                <a:ea typeface="ＭＳ Ｐゴシック" charset="0"/>
              </a:defRPr>
            </a:lvl5pPr>
            <a:lvl6pPr fontAlgn="base">
              <a:spcBef>
                <a:spcPct val="0"/>
              </a:spcBef>
              <a:spcAft>
                <a:spcPct val="0"/>
              </a:spcAft>
              <a:tabLst>
                <a:tab pos="1200150" algn="l"/>
              </a:tabLst>
              <a:defRPr>
                <a:solidFill>
                  <a:schemeClr val="tx1"/>
                </a:solidFill>
                <a:latin typeface="Arial" charset="0"/>
                <a:ea typeface="ＭＳ Ｐゴシック" charset="0"/>
              </a:defRPr>
            </a:lvl6pPr>
            <a:lvl7pPr fontAlgn="base">
              <a:spcBef>
                <a:spcPct val="0"/>
              </a:spcBef>
              <a:spcAft>
                <a:spcPct val="0"/>
              </a:spcAft>
              <a:tabLst>
                <a:tab pos="1200150" algn="l"/>
              </a:tabLst>
              <a:defRPr>
                <a:solidFill>
                  <a:schemeClr val="tx1"/>
                </a:solidFill>
                <a:latin typeface="Arial" charset="0"/>
                <a:ea typeface="ＭＳ Ｐゴシック" charset="0"/>
              </a:defRPr>
            </a:lvl7pPr>
            <a:lvl8pPr fontAlgn="base">
              <a:spcBef>
                <a:spcPct val="0"/>
              </a:spcBef>
              <a:spcAft>
                <a:spcPct val="0"/>
              </a:spcAft>
              <a:tabLst>
                <a:tab pos="1200150" algn="l"/>
              </a:tabLst>
              <a:defRPr>
                <a:solidFill>
                  <a:schemeClr val="tx1"/>
                </a:solidFill>
                <a:latin typeface="Arial" charset="0"/>
                <a:ea typeface="ＭＳ Ｐゴシック" charset="0"/>
              </a:defRPr>
            </a:lvl8pPr>
            <a:lvl9pPr fontAlgn="base">
              <a:spcBef>
                <a:spcPct val="0"/>
              </a:spcBef>
              <a:spcAft>
                <a:spcPct val="0"/>
              </a:spcAft>
              <a:tabLst>
                <a:tab pos="1200150" algn="l"/>
              </a:tabLst>
              <a:defRPr>
                <a:solidFill>
                  <a:schemeClr val="tx1"/>
                </a:solidFill>
                <a:latin typeface="Arial" charset="0"/>
                <a:ea typeface="ＭＳ Ｐゴシック" charset="0"/>
              </a:defRPr>
            </a:lvl9pPr>
          </a:lstStyle>
          <a:p>
            <a:pPr algn="ctr" defTabSz="913642"/>
            <a:r>
              <a:rPr lang="en-US" sz="3200" dirty="0" smtClean="0">
                <a:solidFill>
                  <a:prstClr val="white"/>
                </a:solidFill>
              </a:rPr>
              <a:t>Breakdown of </a:t>
            </a:r>
            <a:r>
              <a:rPr lang="en-US" sz="3200" dirty="0">
                <a:solidFill>
                  <a:prstClr val="white"/>
                </a:solidFill>
              </a:rPr>
              <a:t>the water </a:t>
            </a:r>
            <a:r>
              <a:rPr lang="en-US" sz="3200" dirty="0" smtClean="0">
                <a:solidFill>
                  <a:prstClr val="white"/>
                </a:solidFill>
              </a:rPr>
              <a:t>budget</a:t>
            </a:r>
            <a:endParaRPr lang="en-US" sz="3200" dirty="0">
              <a:solidFill>
                <a:prstClr val="white"/>
              </a:solidFill>
            </a:endParaRPr>
          </a:p>
        </p:txBody>
      </p:sp>
      <p:sp>
        <p:nvSpPr>
          <p:cNvPr id="24582" name="Text Box 6"/>
          <p:cNvSpPr txBox="1">
            <a:spLocks noChangeArrowheads="1"/>
          </p:cNvSpPr>
          <p:nvPr/>
        </p:nvSpPr>
        <p:spPr bwMode="auto">
          <a:xfrm>
            <a:off x="0" y="6172208"/>
            <a:ext cx="9144000" cy="37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0" tIns="45682" rIns="91360" bIns="45682">
            <a:spAutoFit/>
          </a:bodyPr>
          <a:lstStyle/>
          <a:p>
            <a:pPr algn="ctr" defTabSz="913642"/>
            <a:r>
              <a:rPr lang="en-US">
                <a:solidFill>
                  <a:prstClr val="white"/>
                </a:solidFill>
                <a:latin typeface="Calibri"/>
              </a:rPr>
              <a:t>After Houze et al. (1980)</a:t>
            </a:r>
          </a:p>
        </p:txBody>
      </p:sp>
      <p:pic>
        <p:nvPicPr>
          <p:cNvPr id="24595" name="Picture 19"/>
          <p:cNvPicPr>
            <a:picLocks noChangeAspect="1" noChangeArrowheads="1"/>
          </p:cNvPicPr>
          <p:nvPr/>
        </p:nvPicPr>
        <p:blipFill>
          <a:blip r:embed="rId3">
            <a:extLst>
              <a:ext uri="{28A0092B-C50C-407E-A947-70E740481C1C}">
                <a14:useLocalDpi xmlns:a14="http://schemas.microsoft.com/office/drawing/2010/main" val="0"/>
              </a:ext>
            </a:extLst>
          </a:blip>
          <a:srcRect l="783" t="7294"/>
          <a:stretch>
            <a:fillRect/>
          </a:stretch>
        </p:blipFill>
        <p:spPr bwMode="auto">
          <a:xfrm>
            <a:off x="569921" y="1558926"/>
            <a:ext cx="8004175" cy="454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24596" name="Group 20"/>
          <p:cNvGrpSpPr>
            <a:grpSpLocks/>
          </p:cNvGrpSpPr>
          <p:nvPr/>
        </p:nvGrpSpPr>
        <p:grpSpPr bwMode="auto">
          <a:xfrm>
            <a:off x="1371600" y="2819400"/>
            <a:ext cx="277813" cy="247650"/>
            <a:chOff x="864" y="1776"/>
            <a:chExt cx="175" cy="156"/>
          </a:xfrm>
        </p:grpSpPr>
        <p:sp>
          <p:nvSpPr>
            <p:cNvPr id="24597" name="Rectangle 21"/>
            <p:cNvSpPr>
              <a:spLocks noChangeArrowheads="1"/>
            </p:cNvSpPr>
            <p:nvPr/>
          </p:nvSpPr>
          <p:spPr bwMode="auto">
            <a:xfrm>
              <a:off x="864" y="1776"/>
              <a:ext cx="92" cy="14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24598" name="Rectangle 22"/>
            <p:cNvSpPr>
              <a:spLocks noChangeArrowheads="1"/>
            </p:cNvSpPr>
            <p:nvPr/>
          </p:nvSpPr>
          <p:spPr bwMode="auto">
            <a:xfrm>
              <a:off x="944" y="1859"/>
              <a:ext cx="95" cy="7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grpSp>
      <p:grpSp>
        <p:nvGrpSpPr>
          <p:cNvPr id="24599" name="Group 23"/>
          <p:cNvGrpSpPr>
            <a:grpSpLocks/>
          </p:cNvGrpSpPr>
          <p:nvPr/>
        </p:nvGrpSpPr>
        <p:grpSpPr bwMode="auto">
          <a:xfrm>
            <a:off x="5803900" y="3003550"/>
            <a:ext cx="277813" cy="247650"/>
            <a:chOff x="864" y="1776"/>
            <a:chExt cx="175" cy="156"/>
          </a:xfrm>
        </p:grpSpPr>
        <p:sp>
          <p:nvSpPr>
            <p:cNvPr id="24600" name="Rectangle 24"/>
            <p:cNvSpPr>
              <a:spLocks noChangeArrowheads="1"/>
            </p:cNvSpPr>
            <p:nvPr/>
          </p:nvSpPr>
          <p:spPr bwMode="auto">
            <a:xfrm>
              <a:off x="864" y="1776"/>
              <a:ext cx="92" cy="14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24601" name="Rectangle 25"/>
            <p:cNvSpPr>
              <a:spLocks noChangeArrowheads="1"/>
            </p:cNvSpPr>
            <p:nvPr/>
          </p:nvSpPr>
          <p:spPr bwMode="auto">
            <a:xfrm>
              <a:off x="944" y="1859"/>
              <a:ext cx="95" cy="7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grpSp>
      <p:sp>
        <p:nvSpPr>
          <p:cNvPr id="24602" name="Text Box 26"/>
          <p:cNvSpPr txBox="1">
            <a:spLocks noChangeArrowheads="1"/>
          </p:cNvSpPr>
          <p:nvPr/>
        </p:nvSpPr>
        <p:spPr bwMode="auto">
          <a:xfrm>
            <a:off x="1262066" y="2743202"/>
            <a:ext cx="386057" cy="33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spAutoFit/>
          </a:bodyPr>
          <a:lstStyle/>
          <a:p>
            <a:pPr defTabSz="913642"/>
            <a:r>
              <a:rPr lang="en-US" sz="1600" b="1">
                <a:solidFill>
                  <a:srgbClr val="000000"/>
                </a:solidFill>
                <a:latin typeface="Calibri"/>
              </a:rPr>
              <a:t>A</a:t>
            </a:r>
            <a:r>
              <a:rPr lang="en-US" b="1" baseline="-25000">
                <a:solidFill>
                  <a:srgbClr val="000000"/>
                </a:solidFill>
                <a:latin typeface="Calibri"/>
              </a:rPr>
              <a:t>c</a:t>
            </a:r>
            <a:endParaRPr lang="en-US" b="1">
              <a:solidFill>
                <a:srgbClr val="000000"/>
              </a:solidFill>
              <a:latin typeface="Calibri"/>
            </a:endParaRPr>
          </a:p>
        </p:txBody>
      </p:sp>
      <p:sp>
        <p:nvSpPr>
          <p:cNvPr id="24603" name="Text Box 27"/>
          <p:cNvSpPr txBox="1">
            <a:spLocks noChangeArrowheads="1"/>
          </p:cNvSpPr>
          <p:nvPr/>
        </p:nvSpPr>
        <p:spPr bwMode="auto">
          <a:xfrm>
            <a:off x="5713420" y="2959104"/>
            <a:ext cx="383051" cy="33847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spAutoFit/>
          </a:bodyPr>
          <a:lstStyle/>
          <a:p>
            <a:pPr defTabSz="913642"/>
            <a:r>
              <a:rPr lang="en-US" sz="1600" b="1">
                <a:solidFill>
                  <a:srgbClr val="000000"/>
                </a:solidFill>
                <a:latin typeface="Calibri"/>
              </a:rPr>
              <a:t>A</a:t>
            </a:r>
            <a:r>
              <a:rPr lang="en-US" b="1" baseline="-25000">
                <a:solidFill>
                  <a:srgbClr val="000000"/>
                </a:solidFill>
                <a:latin typeface="Calibri"/>
              </a:rPr>
              <a:t>s</a:t>
            </a:r>
            <a:endParaRPr lang="en-US" b="1">
              <a:solidFill>
                <a:srgbClr val="000000"/>
              </a:solidFill>
              <a:latin typeface="Calibri"/>
            </a:endParaRPr>
          </a:p>
        </p:txBody>
      </p:sp>
      <p:grpSp>
        <p:nvGrpSpPr>
          <p:cNvPr id="24604" name="Group 28"/>
          <p:cNvGrpSpPr>
            <a:grpSpLocks/>
          </p:cNvGrpSpPr>
          <p:nvPr/>
        </p:nvGrpSpPr>
        <p:grpSpPr bwMode="auto">
          <a:xfrm>
            <a:off x="6934200" y="3116263"/>
            <a:ext cx="893763" cy="254000"/>
            <a:chOff x="4368" y="1963"/>
            <a:chExt cx="563" cy="160"/>
          </a:xfrm>
        </p:grpSpPr>
        <p:sp>
          <p:nvSpPr>
            <p:cNvPr id="24605" name="Line 29"/>
            <p:cNvSpPr>
              <a:spLocks noChangeShapeType="1"/>
            </p:cNvSpPr>
            <p:nvPr/>
          </p:nvSpPr>
          <p:spPr bwMode="auto">
            <a:xfrm>
              <a:off x="4368" y="2024"/>
              <a:ext cx="352" cy="1"/>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24606" name="Rectangle 30"/>
            <p:cNvSpPr>
              <a:spLocks noChangeArrowheads="1"/>
            </p:cNvSpPr>
            <p:nvPr/>
          </p:nvSpPr>
          <p:spPr bwMode="auto">
            <a:xfrm>
              <a:off x="4591" y="1963"/>
              <a:ext cx="340" cy="16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grpSp>
      <p:sp>
        <p:nvSpPr>
          <p:cNvPr id="24607" name="Line 31"/>
          <p:cNvSpPr>
            <a:spLocks noChangeShapeType="1"/>
          </p:cNvSpPr>
          <p:nvPr/>
        </p:nvSpPr>
        <p:spPr bwMode="auto">
          <a:xfrm flipH="1">
            <a:off x="874713" y="3094046"/>
            <a:ext cx="558800" cy="158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sp>
        <p:nvSpPr>
          <p:cNvPr id="24608" name="Rectangle 32"/>
          <p:cNvSpPr>
            <a:spLocks noChangeArrowheads="1"/>
          </p:cNvSpPr>
          <p:nvPr/>
        </p:nvSpPr>
        <p:spPr bwMode="auto">
          <a:xfrm flipH="1">
            <a:off x="585791" y="2997200"/>
            <a:ext cx="493712" cy="254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sp>
        <p:nvSpPr>
          <p:cNvPr id="24609" name="Freeform 33"/>
          <p:cNvSpPr>
            <a:spLocks/>
          </p:cNvSpPr>
          <p:nvPr/>
        </p:nvSpPr>
        <p:spPr bwMode="auto">
          <a:xfrm>
            <a:off x="1066800" y="2971800"/>
            <a:ext cx="317500" cy="190500"/>
          </a:xfrm>
          <a:custGeom>
            <a:avLst/>
            <a:gdLst>
              <a:gd name="T0" fmla="*/ 0 w 200"/>
              <a:gd name="T1" fmla="*/ 0 h 120"/>
              <a:gd name="T2" fmla="*/ 17 w 200"/>
              <a:gd name="T3" fmla="*/ 28 h 120"/>
              <a:gd name="T4" fmla="*/ 37 w 200"/>
              <a:gd name="T5" fmla="*/ 43 h 120"/>
              <a:gd name="T6" fmla="*/ 98 w 200"/>
              <a:gd name="T7" fmla="*/ 71 h 120"/>
              <a:gd name="T8" fmla="*/ 200 w 200"/>
              <a:gd name="T9" fmla="*/ 120 h 120"/>
            </a:gdLst>
            <a:ahLst/>
            <a:cxnLst>
              <a:cxn ang="0">
                <a:pos x="T0" y="T1"/>
              </a:cxn>
              <a:cxn ang="0">
                <a:pos x="T2" y="T3"/>
              </a:cxn>
              <a:cxn ang="0">
                <a:pos x="T4" y="T5"/>
              </a:cxn>
              <a:cxn ang="0">
                <a:pos x="T6" y="T7"/>
              </a:cxn>
              <a:cxn ang="0">
                <a:pos x="T8" y="T9"/>
              </a:cxn>
            </a:cxnLst>
            <a:rect l="0" t="0" r="r" b="b"/>
            <a:pathLst>
              <a:path w="200" h="120">
                <a:moveTo>
                  <a:pt x="0" y="0"/>
                </a:moveTo>
                <a:cubicBezTo>
                  <a:pt x="6" y="10"/>
                  <a:pt x="11" y="21"/>
                  <a:pt x="17" y="28"/>
                </a:cubicBezTo>
                <a:cubicBezTo>
                  <a:pt x="23" y="34"/>
                  <a:pt x="24" y="35"/>
                  <a:pt x="37" y="43"/>
                </a:cubicBezTo>
                <a:cubicBezTo>
                  <a:pt x="50" y="50"/>
                  <a:pt x="71" y="58"/>
                  <a:pt x="98" y="71"/>
                </a:cubicBezTo>
                <a:cubicBezTo>
                  <a:pt x="125" y="84"/>
                  <a:pt x="179" y="110"/>
                  <a:pt x="200" y="120"/>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sp>
        <p:nvSpPr>
          <p:cNvPr id="24610" name="Freeform 34"/>
          <p:cNvSpPr>
            <a:spLocks/>
          </p:cNvSpPr>
          <p:nvPr/>
        </p:nvSpPr>
        <p:spPr bwMode="auto">
          <a:xfrm>
            <a:off x="7086600" y="3073400"/>
            <a:ext cx="249238" cy="211138"/>
          </a:xfrm>
          <a:custGeom>
            <a:avLst/>
            <a:gdLst>
              <a:gd name="T0" fmla="*/ 157 w 157"/>
              <a:gd name="T1" fmla="*/ 0 h 133"/>
              <a:gd name="T2" fmla="*/ 117 w 157"/>
              <a:gd name="T3" fmla="*/ 29 h 133"/>
              <a:gd name="T4" fmla="*/ 93 w 157"/>
              <a:gd name="T5" fmla="*/ 56 h 133"/>
              <a:gd name="T6" fmla="*/ 53 w 157"/>
              <a:gd name="T7" fmla="*/ 77 h 133"/>
              <a:gd name="T8" fmla="*/ 0 w 157"/>
              <a:gd name="T9" fmla="*/ 133 h 133"/>
            </a:gdLst>
            <a:ahLst/>
            <a:cxnLst>
              <a:cxn ang="0">
                <a:pos x="T0" y="T1"/>
              </a:cxn>
              <a:cxn ang="0">
                <a:pos x="T2" y="T3"/>
              </a:cxn>
              <a:cxn ang="0">
                <a:pos x="T4" y="T5"/>
              </a:cxn>
              <a:cxn ang="0">
                <a:pos x="T6" y="T7"/>
              </a:cxn>
              <a:cxn ang="0">
                <a:pos x="T8" y="T9"/>
              </a:cxn>
            </a:cxnLst>
            <a:rect l="0" t="0" r="r" b="b"/>
            <a:pathLst>
              <a:path w="157" h="133">
                <a:moveTo>
                  <a:pt x="157" y="0"/>
                </a:moveTo>
                <a:cubicBezTo>
                  <a:pt x="150" y="5"/>
                  <a:pt x="128" y="20"/>
                  <a:pt x="117" y="29"/>
                </a:cubicBezTo>
                <a:cubicBezTo>
                  <a:pt x="106" y="38"/>
                  <a:pt x="104" y="48"/>
                  <a:pt x="93" y="56"/>
                </a:cubicBezTo>
                <a:cubicBezTo>
                  <a:pt x="82" y="64"/>
                  <a:pt x="69" y="64"/>
                  <a:pt x="53" y="77"/>
                </a:cubicBezTo>
                <a:cubicBezTo>
                  <a:pt x="37" y="90"/>
                  <a:pt x="11" y="121"/>
                  <a:pt x="0" y="133"/>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sp>
        <p:nvSpPr>
          <p:cNvPr id="20" name="Text Box 84"/>
          <p:cNvSpPr txBox="1">
            <a:spLocks noChangeArrowheads="1"/>
          </p:cNvSpPr>
          <p:nvPr/>
        </p:nvSpPr>
        <p:spPr bwMode="auto">
          <a:xfrm>
            <a:off x="231313" y="2541156"/>
            <a:ext cx="620521" cy="36925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spAutoFit/>
          </a:bodyPr>
          <a:lstStyle/>
          <a:p>
            <a:pPr defTabSz="913642"/>
            <a:r>
              <a:rPr lang="en-US" b="1" dirty="0">
                <a:solidFill>
                  <a:srgbClr val="000000"/>
                </a:solidFill>
                <a:latin typeface="Symbol" charset="0"/>
                <a:sym typeface="Symbol" charset="0"/>
              </a:rPr>
              <a:t>Δ</a:t>
            </a:r>
            <a:r>
              <a:rPr lang="en-US" b="1" dirty="0">
                <a:solidFill>
                  <a:srgbClr val="000000"/>
                </a:solidFill>
                <a:latin typeface="Calibri"/>
              </a:rPr>
              <a:t>Z</a:t>
            </a:r>
            <a:r>
              <a:rPr lang="en-US" b="1" baseline="-25000" dirty="0">
                <a:solidFill>
                  <a:srgbClr val="000000"/>
                </a:solidFill>
                <a:latin typeface="Calibri"/>
              </a:rPr>
              <a:t>AC</a:t>
            </a:r>
            <a:endParaRPr lang="en-US" b="1" dirty="0">
              <a:solidFill>
                <a:srgbClr val="000000"/>
              </a:solidFill>
              <a:latin typeface="Symbol" charset="0"/>
              <a:sym typeface="Symbol" charset="0"/>
            </a:endParaRPr>
          </a:p>
        </p:txBody>
      </p:sp>
      <p:sp>
        <p:nvSpPr>
          <p:cNvPr id="21" name="Line 85"/>
          <p:cNvSpPr>
            <a:spLocks noChangeShapeType="1"/>
          </p:cNvSpPr>
          <p:nvPr/>
        </p:nvSpPr>
        <p:spPr bwMode="auto">
          <a:xfrm rot="5400000">
            <a:off x="202973" y="2840616"/>
            <a:ext cx="1176773" cy="0"/>
          </a:xfrm>
          <a:prstGeom prst="line">
            <a:avLst/>
          </a:prstGeom>
          <a:noFill/>
          <a:ln w="38100" cmpd="sng">
            <a:solidFill>
              <a:srgbClr val="000000"/>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sp>
        <p:nvSpPr>
          <p:cNvPr id="23" name="Text Box 84"/>
          <p:cNvSpPr txBox="1">
            <a:spLocks noChangeArrowheads="1"/>
          </p:cNvSpPr>
          <p:nvPr/>
        </p:nvSpPr>
        <p:spPr bwMode="auto">
          <a:xfrm>
            <a:off x="1262066" y="5678718"/>
            <a:ext cx="582049" cy="33847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spAutoFit/>
          </a:bodyPr>
          <a:lstStyle/>
          <a:p>
            <a:pPr defTabSz="913642"/>
            <a:r>
              <a:rPr lang="en-US" sz="1600" b="1" dirty="0" smtClean="0">
                <a:solidFill>
                  <a:srgbClr val="000000"/>
                </a:solidFill>
                <a:latin typeface="Symbol" charset="0"/>
                <a:sym typeface="Symbol" charset="0"/>
              </a:rPr>
              <a:t>Δ</a:t>
            </a:r>
            <a:r>
              <a:rPr lang="en-US" sz="1600" b="1" dirty="0" smtClean="0">
                <a:solidFill>
                  <a:srgbClr val="000000"/>
                </a:solidFill>
                <a:latin typeface="Calibri"/>
              </a:rPr>
              <a:t>X</a:t>
            </a:r>
            <a:r>
              <a:rPr lang="en-US" sz="1600" b="1" baseline="-25000" dirty="0" smtClean="0">
                <a:solidFill>
                  <a:srgbClr val="000000"/>
                </a:solidFill>
                <a:latin typeface="Calibri"/>
              </a:rPr>
              <a:t>AC</a:t>
            </a:r>
            <a:endParaRPr lang="en-US" sz="1600" b="1" dirty="0">
              <a:solidFill>
                <a:srgbClr val="000000"/>
              </a:solidFill>
              <a:latin typeface="Symbol" charset="0"/>
              <a:sym typeface="Symbol" charset="0"/>
            </a:endParaRPr>
          </a:p>
        </p:txBody>
      </p:sp>
      <p:sp>
        <p:nvSpPr>
          <p:cNvPr id="24" name="Line 85"/>
          <p:cNvSpPr>
            <a:spLocks noChangeShapeType="1"/>
          </p:cNvSpPr>
          <p:nvPr/>
        </p:nvSpPr>
        <p:spPr bwMode="auto">
          <a:xfrm rot="10800000">
            <a:off x="961835" y="5726498"/>
            <a:ext cx="940519" cy="0"/>
          </a:xfrm>
          <a:prstGeom prst="line">
            <a:avLst/>
          </a:prstGeom>
          <a:noFill/>
          <a:ln w="38100" cmpd="sng">
            <a:solidFill>
              <a:srgbClr val="000000"/>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spTree>
    <p:extLst>
      <p:ext uri="{BB962C8B-B14F-4D97-AF65-F5344CB8AC3E}">
        <p14:creationId xmlns:p14="http://schemas.microsoft.com/office/powerpoint/2010/main" val="180836783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939" name="Group 35"/>
          <p:cNvGrpSpPr>
            <a:grpSpLocks/>
          </p:cNvGrpSpPr>
          <p:nvPr/>
        </p:nvGrpSpPr>
        <p:grpSpPr bwMode="auto">
          <a:xfrm>
            <a:off x="763591" y="95250"/>
            <a:ext cx="7620000" cy="4019550"/>
            <a:chOff x="288" y="60"/>
            <a:chExt cx="4800" cy="2532"/>
          </a:xfrm>
        </p:grpSpPr>
        <p:sp>
          <p:nvSpPr>
            <p:cNvPr id="123940" name="Rectangle 36"/>
            <p:cNvSpPr>
              <a:spLocks noChangeArrowheads="1"/>
            </p:cNvSpPr>
            <p:nvPr/>
          </p:nvSpPr>
          <p:spPr bwMode="auto">
            <a:xfrm>
              <a:off x="288" y="60"/>
              <a:ext cx="4800" cy="253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grpSp>
          <p:nvGrpSpPr>
            <p:cNvPr id="123941" name="Group 37"/>
            <p:cNvGrpSpPr>
              <a:grpSpLocks/>
            </p:cNvGrpSpPr>
            <p:nvPr/>
          </p:nvGrpSpPr>
          <p:grpSpPr bwMode="auto">
            <a:xfrm>
              <a:off x="624" y="87"/>
              <a:ext cx="4416" cy="2505"/>
              <a:chOff x="624" y="87"/>
              <a:chExt cx="4416" cy="2505"/>
            </a:xfrm>
          </p:grpSpPr>
          <p:pic>
            <p:nvPicPr>
              <p:cNvPr id="123942" name="Picture 38"/>
              <p:cNvPicPr>
                <a:picLocks noChangeAspect="1" noChangeArrowheads="1"/>
              </p:cNvPicPr>
              <p:nvPr/>
            </p:nvPicPr>
            <p:blipFill>
              <a:blip r:embed="rId4">
                <a:extLst>
                  <a:ext uri="{28A0092B-C50C-407E-A947-70E740481C1C}">
                    <a14:useLocalDpi xmlns:a14="http://schemas.microsoft.com/office/drawing/2010/main" val="0"/>
                  </a:ext>
                </a:extLst>
              </a:blip>
              <a:srcRect l="783" t="7294"/>
              <a:stretch>
                <a:fillRect/>
              </a:stretch>
            </p:blipFill>
            <p:spPr bwMode="auto">
              <a:xfrm>
                <a:off x="624" y="87"/>
                <a:ext cx="4416" cy="2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123943" name="Group 39"/>
              <p:cNvGrpSpPr>
                <a:grpSpLocks/>
              </p:cNvGrpSpPr>
              <p:nvPr/>
            </p:nvGrpSpPr>
            <p:grpSpPr bwMode="auto">
              <a:xfrm>
                <a:off x="3437" y="840"/>
                <a:ext cx="241" cy="213"/>
                <a:chOff x="3437" y="840"/>
                <a:chExt cx="241" cy="213"/>
              </a:xfrm>
            </p:grpSpPr>
            <p:grpSp>
              <p:nvGrpSpPr>
                <p:cNvPr id="123944" name="Group 40"/>
                <p:cNvGrpSpPr>
                  <a:grpSpLocks/>
                </p:cNvGrpSpPr>
                <p:nvPr/>
              </p:nvGrpSpPr>
              <p:grpSpPr bwMode="auto">
                <a:xfrm>
                  <a:off x="3502" y="883"/>
                  <a:ext cx="153" cy="136"/>
                  <a:chOff x="864" y="1776"/>
                  <a:chExt cx="175" cy="156"/>
                </a:xfrm>
              </p:grpSpPr>
              <p:sp>
                <p:nvSpPr>
                  <p:cNvPr id="123945" name="Rectangle 41"/>
                  <p:cNvSpPr>
                    <a:spLocks noChangeArrowheads="1"/>
                  </p:cNvSpPr>
                  <p:nvPr/>
                </p:nvSpPr>
                <p:spPr bwMode="auto">
                  <a:xfrm>
                    <a:off x="864" y="1776"/>
                    <a:ext cx="92" cy="14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123946" name="Rectangle 42"/>
                  <p:cNvSpPr>
                    <a:spLocks noChangeArrowheads="1"/>
                  </p:cNvSpPr>
                  <p:nvPr/>
                </p:nvSpPr>
                <p:spPr bwMode="auto">
                  <a:xfrm>
                    <a:off x="944" y="1859"/>
                    <a:ext cx="95" cy="7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grpSp>
            <p:sp>
              <p:nvSpPr>
                <p:cNvPr id="123947" name="Text Box 43"/>
                <p:cNvSpPr txBox="1">
                  <a:spLocks noChangeArrowheads="1"/>
                </p:cNvSpPr>
                <p:nvPr/>
              </p:nvSpPr>
              <p:spPr bwMode="auto">
                <a:xfrm>
                  <a:off x="3437" y="840"/>
                  <a:ext cx="241"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3642"/>
                  <a:r>
                    <a:rPr lang="en-US" sz="1600" b="1">
                      <a:solidFill>
                        <a:srgbClr val="000000"/>
                      </a:solidFill>
                      <a:latin typeface="Calibri"/>
                    </a:rPr>
                    <a:t>A</a:t>
                  </a:r>
                  <a:r>
                    <a:rPr lang="en-US" b="1" baseline="-25000">
                      <a:solidFill>
                        <a:srgbClr val="000000"/>
                      </a:solidFill>
                      <a:latin typeface="Calibri"/>
                    </a:rPr>
                    <a:t>s</a:t>
                  </a:r>
                  <a:endParaRPr lang="en-US" b="1">
                    <a:solidFill>
                      <a:srgbClr val="000000"/>
                    </a:solidFill>
                    <a:latin typeface="Calibri"/>
                  </a:endParaRPr>
                </a:p>
              </p:txBody>
            </p:sp>
          </p:grpSp>
        </p:grpSp>
        <p:grpSp>
          <p:nvGrpSpPr>
            <p:cNvPr id="123948" name="Group 44"/>
            <p:cNvGrpSpPr>
              <a:grpSpLocks/>
            </p:cNvGrpSpPr>
            <p:nvPr/>
          </p:nvGrpSpPr>
          <p:grpSpPr bwMode="auto">
            <a:xfrm>
              <a:off x="2124" y="783"/>
              <a:ext cx="1620" cy="1617"/>
              <a:chOff x="2124" y="783"/>
              <a:chExt cx="1620" cy="1617"/>
            </a:xfrm>
          </p:grpSpPr>
          <p:sp>
            <p:nvSpPr>
              <p:cNvPr id="123949" name="Oval 45"/>
              <p:cNvSpPr>
                <a:spLocks noChangeArrowheads="1"/>
              </p:cNvSpPr>
              <p:nvPr/>
            </p:nvSpPr>
            <p:spPr bwMode="auto">
              <a:xfrm>
                <a:off x="3408" y="816"/>
                <a:ext cx="336" cy="336"/>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123950" name="Oval 46"/>
              <p:cNvSpPr>
                <a:spLocks noChangeArrowheads="1"/>
              </p:cNvSpPr>
              <p:nvPr/>
            </p:nvSpPr>
            <p:spPr bwMode="auto">
              <a:xfrm>
                <a:off x="2400" y="2064"/>
                <a:ext cx="336" cy="336"/>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123951" name="Oval 47"/>
              <p:cNvSpPr>
                <a:spLocks noChangeArrowheads="1"/>
              </p:cNvSpPr>
              <p:nvPr/>
            </p:nvSpPr>
            <p:spPr bwMode="auto">
              <a:xfrm>
                <a:off x="2124" y="783"/>
                <a:ext cx="336" cy="336"/>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123952" name="Oval 48"/>
              <p:cNvSpPr>
                <a:spLocks noChangeArrowheads="1"/>
              </p:cNvSpPr>
              <p:nvPr/>
            </p:nvSpPr>
            <p:spPr bwMode="auto">
              <a:xfrm>
                <a:off x="2592" y="1008"/>
                <a:ext cx="336" cy="336"/>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123953" name="Oval 49"/>
              <p:cNvSpPr>
                <a:spLocks noChangeArrowheads="1"/>
              </p:cNvSpPr>
              <p:nvPr/>
            </p:nvSpPr>
            <p:spPr bwMode="auto">
              <a:xfrm>
                <a:off x="2544" y="1680"/>
                <a:ext cx="336" cy="336"/>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grpSp>
      </p:grpSp>
      <p:grpSp>
        <p:nvGrpSpPr>
          <p:cNvPr id="123954" name="Group 50"/>
          <p:cNvGrpSpPr>
            <a:grpSpLocks/>
          </p:cNvGrpSpPr>
          <p:nvPr/>
        </p:nvGrpSpPr>
        <p:grpSpPr bwMode="auto">
          <a:xfrm>
            <a:off x="1295404" y="138121"/>
            <a:ext cx="7010400" cy="3976687"/>
            <a:chOff x="624" y="87"/>
            <a:chExt cx="4416" cy="2505"/>
          </a:xfrm>
        </p:grpSpPr>
        <p:pic>
          <p:nvPicPr>
            <p:cNvPr id="123955" name="Picture 51"/>
            <p:cNvPicPr>
              <a:picLocks noChangeAspect="1" noChangeArrowheads="1"/>
            </p:cNvPicPr>
            <p:nvPr/>
          </p:nvPicPr>
          <p:blipFill>
            <a:blip r:embed="rId4">
              <a:extLst>
                <a:ext uri="{28A0092B-C50C-407E-A947-70E740481C1C}">
                  <a14:useLocalDpi xmlns:a14="http://schemas.microsoft.com/office/drawing/2010/main" val="0"/>
                </a:ext>
              </a:extLst>
            </a:blip>
            <a:srcRect l="783" t="7294"/>
            <a:stretch>
              <a:fillRect/>
            </a:stretch>
          </p:blipFill>
          <p:spPr bwMode="auto">
            <a:xfrm>
              <a:off x="624" y="87"/>
              <a:ext cx="4416" cy="2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123956" name="Group 52"/>
            <p:cNvGrpSpPr>
              <a:grpSpLocks/>
            </p:cNvGrpSpPr>
            <p:nvPr/>
          </p:nvGrpSpPr>
          <p:grpSpPr bwMode="auto">
            <a:xfrm>
              <a:off x="3437" y="840"/>
              <a:ext cx="241" cy="213"/>
              <a:chOff x="3437" y="840"/>
              <a:chExt cx="241" cy="213"/>
            </a:xfrm>
          </p:grpSpPr>
          <p:grpSp>
            <p:nvGrpSpPr>
              <p:cNvPr id="123957" name="Group 53"/>
              <p:cNvGrpSpPr>
                <a:grpSpLocks/>
              </p:cNvGrpSpPr>
              <p:nvPr/>
            </p:nvGrpSpPr>
            <p:grpSpPr bwMode="auto">
              <a:xfrm>
                <a:off x="3502" y="883"/>
                <a:ext cx="153" cy="136"/>
                <a:chOff x="864" y="1776"/>
                <a:chExt cx="175" cy="156"/>
              </a:xfrm>
            </p:grpSpPr>
            <p:sp>
              <p:nvSpPr>
                <p:cNvPr id="123958" name="Rectangle 54"/>
                <p:cNvSpPr>
                  <a:spLocks noChangeArrowheads="1"/>
                </p:cNvSpPr>
                <p:nvPr/>
              </p:nvSpPr>
              <p:spPr bwMode="auto">
                <a:xfrm>
                  <a:off x="864" y="1776"/>
                  <a:ext cx="92" cy="14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123959" name="Rectangle 55"/>
                <p:cNvSpPr>
                  <a:spLocks noChangeArrowheads="1"/>
                </p:cNvSpPr>
                <p:nvPr/>
              </p:nvSpPr>
              <p:spPr bwMode="auto">
                <a:xfrm>
                  <a:off x="944" y="1859"/>
                  <a:ext cx="95" cy="7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grpSp>
          <p:sp>
            <p:nvSpPr>
              <p:cNvPr id="123960" name="Text Box 56"/>
              <p:cNvSpPr txBox="1">
                <a:spLocks noChangeArrowheads="1"/>
              </p:cNvSpPr>
              <p:nvPr/>
            </p:nvSpPr>
            <p:spPr bwMode="auto">
              <a:xfrm>
                <a:off x="3437" y="840"/>
                <a:ext cx="241"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3642"/>
                <a:r>
                  <a:rPr lang="en-US" sz="1600" b="1">
                    <a:solidFill>
                      <a:srgbClr val="000000"/>
                    </a:solidFill>
                    <a:latin typeface="Calibri"/>
                  </a:rPr>
                  <a:t>A</a:t>
                </a:r>
                <a:r>
                  <a:rPr lang="en-US" b="1" baseline="-25000">
                    <a:solidFill>
                      <a:srgbClr val="000000"/>
                    </a:solidFill>
                    <a:latin typeface="Calibri"/>
                  </a:rPr>
                  <a:t>s</a:t>
                </a:r>
                <a:endParaRPr lang="en-US" b="1">
                  <a:solidFill>
                    <a:srgbClr val="000000"/>
                  </a:solidFill>
                  <a:latin typeface="Calibri"/>
                </a:endParaRPr>
              </a:p>
            </p:txBody>
          </p:sp>
        </p:grpSp>
      </p:grpSp>
      <p:grpSp>
        <p:nvGrpSpPr>
          <p:cNvPr id="123961" name="Group 57"/>
          <p:cNvGrpSpPr>
            <a:grpSpLocks/>
          </p:cNvGrpSpPr>
          <p:nvPr/>
        </p:nvGrpSpPr>
        <p:grpSpPr bwMode="auto">
          <a:xfrm>
            <a:off x="1997083" y="1239846"/>
            <a:ext cx="244475" cy="217487"/>
            <a:chOff x="864" y="1776"/>
            <a:chExt cx="175" cy="156"/>
          </a:xfrm>
        </p:grpSpPr>
        <p:sp>
          <p:nvSpPr>
            <p:cNvPr id="123962" name="Rectangle 58"/>
            <p:cNvSpPr>
              <a:spLocks noChangeArrowheads="1"/>
            </p:cNvSpPr>
            <p:nvPr/>
          </p:nvSpPr>
          <p:spPr bwMode="auto">
            <a:xfrm>
              <a:off x="864" y="1776"/>
              <a:ext cx="92" cy="14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123963" name="Rectangle 59"/>
            <p:cNvSpPr>
              <a:spLocks noChangeArrowheads="1"/>
            </p:cNvSpPr>
            <p:nvPr/>
          </p:nvSpPr>
          <p:spPr bwMode="auto">
            <a:xfrm>
              <a:off x="944" y="1859"/>
              <a:ext cx="95" cy="7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grpSp>
      <p:sp>
        <p:nvSpPr>
          <p:cNvPr id="123964" name="Text Box 60"/>
          <p:cNvSpPr txBox="1">
            <a:spLocks noChangeArrowheads="1"/>
          </p:cNvSpPr>
          <p:nvPr/>
        </p:nvSpPr>
        <p:spPr bwMode="auto">
          <a:xfrm>
            <a:off x="1901827" y="1173165"/>
            <a:ext cx="386057" cy="33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spAutoFit/>
          </a:bodyPr>
          <a:lstStyle/>
          <a:p>
            <a:pPr defTabSz="913642"/>
            <a:r>
              <a:rPr lang="en-US" sz="1600" b="1">
                <a:solidFill>
                  <a:srgbClr val="000000"/>
                </a:solidFill>
                <a:latin typeface="Calibri"/>
              </a:rPr>
              <a:t>A</a:t>
            </a:r>
            <a:r>
              <a:rPr lang="en-US" b="1" baseline="-25000">
                <a:solidFill>
                  <a:srgbClr val="000000"/>
                </a:solidFill>
                <a:latin typeface="Calibri"/>
              </a:rPr>
              <a:t>c</a:t>
            </a:r>
            <a:endParaRPr lang="en-US" b="1">
              <a:solidFill>
                <a:srgbClr val="000000"/>
              </a:solidFill>
              <a:latin typeface="Calibri"/>
            </a:endParaRPr>
          </a:p>
        </p:txBody>
      </p:sp>
      <p:sp>
        <p:nvSpPr>
          <p:cNvPr id="123965" name="Oval 61"/>
          <p:cNvSpPr>
            <a:spLocks noChangeArrowheads="1"/>
          </p:cNvSpPr>
          <p:nvPr/>
        </p:nvSpPr>
        <p:spPr bwMode="auto">
          <a:xfrm>
            <a:off x="2667000" y="3276604"/>
            <a:ext cx="533400" cy="533400"/>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sp>
        <p:nvSpPr>
          <p:cNvPr id="123966" name="Oval 62"/>
          <p:cNvSpPr>
            <a:spLocks noChangeArrowheads="1"/>
          </p:cNvSpPr>
          <p:nvPr/>
        </p:nvSpPr>
        <p:spPr bwMode="auto">
          <a:xfrm>
            <a:off x="3676650" y="1230313"/>
            <a:ext cx="533400" cy="533400"/>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sp>
        <p:nvSpPr>
          <p:cNvPr id="123967" name="Oval 63"/>
          <p:cNvSpPr>
            <a:spLocks noChangeArrowheads="1"/>
          </p:cNvSpPr>
          <p:nvPr/>
        </p:nvSpPr>
        <p:spPr bwMode="auto">
          <a:xfrm>
            <a:off x="2457450" y="2127250"/>
            <a:ext cx="590550" cy="273050"/>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sp>
        <p:nvSpPr>
          <p:cNvPr id="123968" name="Oval 64"/>
          <p:cNvSpPr>
            <a:spLocks noChangeArrowheads="1"/>
          </p:cNvSpPr>
          <p:nvPr/>
        </p:nvSpPr>
        <p:spPr bwMode="auto">
          <a:xfrm>
            <a:off x="2870200" y="2501900"/>
            <a:ext cx="590550" cy="273050"/>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grpSp>
        <p:nvGrpSpPr>
          <p:cNvPr id="123969" name="Group 65"/>
          <p:cNvGrpSpPr>
            <a:grpSpLocks/>
          </p:cNvGrpSpPr>
          <p:nvPr/>
        </p:nvGrpSpPr>
        <p:grpSpPr bwMode="auto">
          <a:xfrm>
            <a:off x="6858004" y="1503363"/>
            <a:ext cx="800100" cy="203200"/>
            <a:chOff x="4320" y="947"/>
            <a:chExt cx="504" cy="128"/>
          </a:xfrm>
        </p:grpSpPr>
        <p:sp>
          <p:nvSpPr>
            <p:cNvPr id="123970" name="Line 66"/>
            <p:cNvSpPr>
              <a:spLocks noChangeShapeType="1"/>
            </p:cNvSpPr>
            <p:nvPr/>
          </p:nvSpPr>
          <p:spPr bwMode="auto">
            <a:xfrm>
              <a:off x="4320" y="1000"/>
              <a:ext cx="336" cy="1"/>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123971" name="Rectangle 67"/>
            <p:cNvSpPr>
              <a:spLocks noChangeArrowheads="1"/>
            </p:cNvSpPr>
            <p:nvPr/>
          </p:nvSpPr>
          <p:spPr bwMode="auto">
            <a:xfrm>
              <a:off x="4533" y="947"/>
              <a:ext cx="291" cy="12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grpSp>
      <p:sp>
        <p:nvSpPr>
          <p:cNvPr id="123972" name="Freeform 68"/>
          <p:cNvSpPr>
            <a:spLocks/>
          </p:cNvSpPr>
          <p:nvPr/>
        </p:nvSpPr>
        <p:spPr bwMode="auto">
          <a:xfrm>
            <a:off x="6946900" y="1485900"/>
            <a:ext cx="249238" cy="211138"/>
          </a:xfrm>
          <a:custGeom>
            <a:avLst/>
            <a:gdLst>
              <a:gd name="T0" fmla="*/ 157 w 157"/>
              <a:gd name="T1" fmla="*/ 0 h 133"/>
              <a:gd name="T2" fmla="*/ 117 w 157"/>
              <a:gd name="T3" fmla="*/ 29 h 133"/>
              <a:gd name="T4" fmla="*/ 93 w 157"/>
              <a:gd name="T5" fmla="*/ 56 h 133"/>
              <a:gd name="T6" fmla="*/ 53 w 157"/>
              <a:gd name="T7" fmla="*/ 77 h 133"/>
              <a:gd name="T8" fmla="*/ 0 w 157"/>
              <a:gd name="T9" fmla="*/ 133 h 133"/>
            </a:gdLst>
            <a:ahLst/>
            <a:cxnLst>
              <a:cxn ang="0">
                <a:pos x="T0" y="T1"/>
              </a:cxn>
              <a:cxn ang="0">
                <a:pos x="T2" y="T3"/>
              </a:cxn>
              <a:cxn ang="0">
                <a:pos x="T4" y="T5"/>
              </a:cxn>
              <a:cxn ang="0">
                <a:pos x="T6" y="T7"/>
              </a:cxn>
              <a:cxn ang="0">
                <a:pos x="T8" y="T9"/>
              </a:cxn>
            </a:cxnLst>
            <a:rect l="0" t="0" r="r" b="b"/>
            <a:pathLst>
              <a:path w="157" h="133">
                <a:moveTo>
                  <a:pt x="157" y="0"/>
                </a:moveTo>
                <a:cubicBezTo>
                  <a:pt x="150" y="5"/>
                  <a:pt x="128" y="20"/>
                  <a:pt x="117" y="29"/>
                </a:cubicBezTo>
                <a:cubicBezTo>
                  <a:pt x="106" y="38"/>
                  <a:pt x="104" y="48"/>
                  <a:pt x="93" y="56"/>
                </a:cubicBezTo>
                <a:cubicBezTo>
                  <a:pt x="82" y="64"/>
                  <a:pt x="69" y="64"/>
                  <a:pt x="53" y="77"/>
                </a:cubicBezTo>
                <a:cubicBezTo>
                  <a:pt x="37" y="90"/>
                  <a:pt x="11" y="121"/>
                  <a:pt x="0" y="133"/>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grpSp>
        <p:nvGrpSpPr>
          <p:cNvPr id="123973" name="Group 69"/>
          <p:cNvGrpSpPr>
            <a:grpSpLocks/>
          </p:cNvGrpSpPr>
          <p:nvPr/>
        </p:nvGrpSpPr>
        <p:grpSpPr bwMode="auto">
          <a:xfrm>
            <a:off x="1401763" y="1366838"/>
            <a:ext cx="655637" cy="254000"/>
            <a:chOff x="883" y="861"/>
            <a:chExt cx="413" cy="160"/>
          </a:xfrm>
        </p:grpSpPr>
        <p:sp>
          <p:nvSpPr>
            <p:cNvPr id="123974" name="Rectangle 70"/>
            <p:cNvSpPr>
              <a:spLocks noChangeArrowheads="1"/>
            </p:cNvSpPr>
            <p:nvPr/>
          </p:nvSpPr>
          <p:spPr bwMode="auto">
            <a:xfrm>
              <a:off x="883" y="877"/>
              <a:ext cx="213" cy="1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123975" name="Line 71"/>
            <p:cNvSpPr>
              <a:spLocks noChangeShapeType="1"/>
            </p:cNvSpPr>
            <p:nvPr/>
          </p:nvSpPr>
          <p:spPr bwMode="auto">
            <a:xfrm flipH="1">
              <a:off x="1069" y="933"/>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123976" name="Freeform 72"/>
            <p:cNvSpPr>
              <a:spLocks/>
            </p:cNvSpPr>
            <p:nvPr/>
          </p:nvSpPr>
          <p:spPr bwMode="auto">
            <a:xfrm>
              <a:off x="1083" y="861"/>
              <a:ext cx="205" cy="112"/>
            </a:xfrm>
            <a:custGeom>
              <a:avLst/>
              <a:gdLst>
                <a:gd name="T0" fmla="*/ 0 w 205"/>
                <a:gd name="T1" fmla="*/ 0 h 112"/>
                <a:gd name="T2" fmla="*/ 32 w 205"/>
                <a:gd name="T3" fmla="*/ 46 h 112"/>
                <a:gd name="T4" fmla="*/ 90 w 205"/>
                <a:gd name="T5" fmla="*/ 59 h 112"/>
                <a:gd name="T6" fmla="*/ 157 w 205"/>
                <a:gd name="T7" fmla="*/ 86 h 112"/>
                <a:gd name="T8" fmla="*/ 205 w 205"/>
                <a:gd name="T9" fmla="*/ 112 h 112"/>
              </a:gdLst>
              <a:ahLst/>
              <a:cxnLst>
                <a:cxn ang="0">
                  <a:pos x="T0" y="T1"/>
                </a:cxn>
                <a:cxn ang="0">
                  <a:pos x="T2" y="T3"/>
                </a:cxn>
                <a:cxn ang="0">
                  <a:pos x="T4" y="T5"/>
                </a:cxn>
                <a:cxn ang="0">
                  <a:pos x="T6" y="T7"/>
                </a:cxn>
                <a:cxn ang="0">
                  <a:pos x="T8" y="T9"/>
                </a:cxn>
              </a:cxnLst>
              <a:rect l="0" t="0" r="r" b="b"/>
              <a:pathLst>
                <a:path w="205" h="112">
                  <a:moveTo>
                    <a:pt x="0" y="0"/>
                  </a:moveTo>
                  <a:cubicBezTo>
                    <a:pt x="5" y="8"/>
                    <a:pt x="17" y="36"/>
                    <a:pt x="32" y="46"/>
                  </a:cubicBezTo>
                  <a:cubicBezTo>
                    <a:pt x="47" y="56"/>
                    <a:pt x="69" y="52"/>
                    <a:pt x="90" y="59"/>
                  </a:cubicBezTo>
                  <a:cubicBezTo>
                    <a:pt x="111" y="66"/>
                    <a:pt x="138" y="77"/>
                    <a:pt x="157" y="86"/>
                  </a:cubicBezTo>
                  <a:cubicBezTo>
                    <a:pt x="176" y="95"/>
                    <a:pt x="195" y="107"/>
                    <a:pt x="205" y="112"/>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grpSp>
      <p:sp>
        <p:nvSpPr>
          <p:cNvPr id="123977" name="Oval 73"/>
          <p:cNvSpPr>
            <a:spLocks noChangeArrowheads="1"/>
          </p:cNvSpPr>
          <p:nvPr/>
        </p:nvSpPr>
        <p:spPr bwMode="auto">
          <a:xfrm>
            <a:off x="1828800" y="1130300"/>
            <a:ext cx="533400" cy="533400"/>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sp>
        <p:nvSpPr>
          <p:cNvPr id="45" name="Text Box 84"/>
          <p:cNvSpPr txBox="1">
            <a:spLocks noChangeArrowheads="1"/>
          </p:cNvSpPr>
          <p:nvPr/>
        </p:nvSpPr>
        <p:spPr bwMode="auto">
          <a:xfrm>
            <a:off x="846141" y="1116016"/>
            <a:ext cx="569225" cy="33847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spAutoFit/>
          </a:bodyPr>
          <a:lstStyle/>
          <a:p>
            <a:pPr defTabSz="913642"/>
            <a:r>
              <a:rPr lang="en-US" sz="1600" b="1" dirty="0">
                <a:solidFill>
                  <a:srgbClr val="000000"/>
                </a:solidFill>
                <a:latin typeface="Symbol" charset="0"/>
                <a:sym typeface="Symbol" charset="0"/>
              </a:rPr>
              <a:t>Δ</a:t>
            </a:r>
            <a:r>
              <a:rPr lang="en-US" sz="1600" b="1" dirty="0">
                <a:solidFill>
                  <a:srgbClr val="000000"/>
                </a:solidFill>
                <a:latin typeface="Calibri"/>
              </a:rPr>
              <a:t>Z</a:t>
            </a:r>
            <a:r>
              <a:rPr lang="en-US" sz="1600" b="1" baseline="-25000" dirty="0">
                <a:solidFill>
                  <a:srgbClr val="000000"/>
                </a:solidFill>
                <a:latin typeface="Calibri"/>
              </a:rPr>
              <a:t>AC</a:t>
            </a:r>
            <a:endParaRPr lang="en-US" sz="1600" b="1" dirty="0">
              <a:solidFill>
                <a:srgbClr val="000000"/>
              </a:solidFill>
              <a:latin typeface="Symbol" charset="0"/>
              <a:sym typeface="Symbol" charset="0"/>
            </a:endParaRPr>
          </a:p>
        </p:txBody>
      </p:sp>
      <p:sp>
        <p:nvSpPr>
          <p:cNvPr id="46" name="Line 85"/>
          <p:cNvSpPr>
            <a:spLocks noChangeShapeType="1"/>
          </p:cNvSpPr>
          <p:nvPr/>
        </p:nvSpPr>
        <p:spPr bwMode="auto">
          <a:xfrm rot="5400000">
            <a:off x="854877" y="1320007"/>
            <a:ext cx="985837" cy="0"/>
          </a:xfrm>
          <a:prstGeom prst="line">
            <a:avLst/>
          </a:prstGeom>
          <a:noFill/>
          <a:ln w="38100" cmpd="sng">
            <a:solidFill>
              <a:srgbClr val="000000"/>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sp>
        <p:nvSpPr>
          <p:cNvPr id="47" name="Text Box 84"/>
          <p:cNvSpPr txBox="1">
            <a:spLocks noChangeArrowheads="1"/>
          </p:cNvSpPr>
          <p:nvPr/>
        </p:nvSpPr>
        <p:spPr bwMode="auto">
          <a:xfrm>
            <a:off x="1824230" y="3762220"/>
            <a:ext cx="582049" cy="33847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spAutoFit/>
          </a:bodyPr>
          <a:lstStyle/>
          <a:p>
            <a:pPr defTabSz="913642"/>
            <a:r>
              <a:rPr lang="en-US" sz="1600" b="1" dirty="0" smtClean="0">
                <a:solidFill>
                  <a:srgbClr val="000000"/>
                </a:solidFill>
                <a:latin typeface="Symbol" charset="0"/>
                <a:sym typeface="Symbol" charset="0"/>
              </a:rPr>
              <a:t>Δ</a:t>
            </a:r>
            <a:r>
              <a:rPr lang="en-US" sz="1600" b="1" dirty="0" smtClean="0">
                <a:solidFill>
                  <a:srgbClr val="000000"/>
                </a:solidFill>
                <a:latin typeface="Calibri"/>
              </a:rPr>
              <a:t>X</a:t>
            </a:r>
            <a:r>
              <a:rPr lang="en-US" sz="1600" b="1" baseline="-25000" dirty="0" smtClean="0">
                <a:solidFill>
                  <a:srgbClr val="000000"/>
                </a:solidFill>
                <a:latin typeface="Calibri"/>
              </a:rPr>
              <a:t>AC</a:t>
            </a:r>
            <a:endParaRPr lang="en-US" sz="1600" b="1" dirty="0">
              <a:solidFill>
                <a:srgbClr val="000000"/>
              </a:solidFill>
              <a:latin typeface="Symbol" charset="0"/>
              <a:sym typeface="Symbol" charset="0"/>
            </a:endParaRPr>
          </a:p>
        </p:txBody>
      </p:sp>
      <p:sp>
        <p:nvSpPr>
          <p:cNvPr id="48" name="Line 85"/>
          <p:cNvSpPr>
            <a:spLocks noChangeShapeType="1"/>
          </p:cNvSpPr>
          <p:nvPr/>
        </p:nvSpPr>
        <p:spPr bwMode="auto">
          <a:xfrm rot="10800000">
            <a:off x="1523999" y="3810000"/>
            <a:ext cx="940519" cy="0"/>
          </a:xfrm>
          <a:prstGeom prst="line">
            <a:avLst/>
          </a:prstGeom>
          <a:noFill/>
          <a:ln w="38100" cmpd="sng">
            <a:solidFill>
              <a:srgbClr val="000000"/>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graphicFrame>
        <p:nvGraphicFramePr>
          <p:cNvPr id="50" name="Object 36"/>
          <p:cNvGraphicFramePr>
            <a:graphicFrameLocks noChangeAspect="1"/>
          </p:cNvGraphicFramePr>
          <p:nvPr>
            <p:extLst>
              <p:ext uri="{D42A27DB-BD31-4B8C-83A1-F6EECF244321}">
                <p14:modId xmlns:p14="http://schemas.microsoft.com/office/powerpoint/2010/main" val="2477189454"/>
              </p:ext>
            </p:extLst>
          </p:nvPr>
        </p:nvGraphicFramePr>
        <p:xfrm>
          <a:off x="4991822" y="4452937"/>
          <a:ext cx="1089025" cy="1743075"/>
        </p:xfrm>
        <a:graphic>
          <a:graphicData uri="http://schemas.openxmlformats.org/presentationml/2006/ole">
            <mc:AlternateContent xmlns:mc="http://schemas.openxmlformats.org/markup-compatibility/2006">
              <mc:Choice xmlns:v="urn:schemas-microsoft-com:vml" Requires="v">
                <p:oleObj spid="_x0000_s12371" name="Equation" r:id="rId5" imgW="609600" imgH="977900" progId="Equation.DSMT4">
                  <p:embed/>
                </p:oleObj>
              </mc:Choice>
              <mc:Fallback>
                <p:oleObj name="Equation" r:id="rId5" imgW="609600" imgH="977900" progId="Equation.DSMT4">
                  <p:embed/>
                  <p:pic>
                    <p:nvPicPr>
                      <p:cNvPr id="0" name=""/>
                      <p:cNvPicPr>
                        <a:picLocks noChangeAspect="1" noChangeArrowheads="1"/>
                      </p:cNvPicPr>
                      <p:nvPr/>
                    </p:nvPicPr>
                    <p:blipFill>
                      <a:blip r:embed="rId6"/>
                      <a:srcRect/>
                      <a:stretch>
                        <a:fillRect/>
                      </a:stretch>
                    </p:blipFill>
                    <p:spPr bwMode="auto">
                      <a:xfrm>
                        <a:off x="4991822" y="4452937"/>
                        <a:ext cx="1089025" cy="174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 name="Object 37"/>
          <p:cNvGraphicFramePr>
            <a:graphicFrameLocks noChangeAspect="1"/>
          </p:cNvGraphicFramePr>
          <p:nvPr>
            <p:extLst>
              <p:ext uri="{D42A27DB-BD31-4B8C-83A1-F6EECF244321}">
                <p14:modId xmlns:p14="http://schemas.microsoft.com/office/powerpoint/2010/main" val="1309220921"/>
              </p:ext>
            </p:extLst>
          </p:nvPr>
        </p:nvGraphicFramePr>
        <p:xfrm>
          <a:off x="6477000" y="5203817"/>
          <a:ext cx="1925637" cy="430213"/>
        </p:xfrm>
        <a:graphic>
          <a:graphicData uri="http://schemas.openxmlformats.org/presentationml/2006/ole">
            <mc:AlternateContent xmlns:mc="http://schemas.openxmlformats.org/markup-compatibility/2006">
              <mc:Choice xmlns:v="urn:schemas-microsoft-com:vml" Requires="v">
                <p:oleObj spid="_x0000_s12372" name="Equation" r:id="rId7" imgW="1079500" imgH="241300" progId="Equation.DSMT4">
                  <p:embed/>
                </p:oleObj>
              </mc:Choice>
              <mc:Fallback>
                <p:oleObj name="Equation" r:id="rId7" imgW="1079500" imgH="241300" progId="Equation.DSMT4">
                  <p:embed/>
                  <p:pic>
                    <p:nvPicPr>
                      <p:cNvPr id="0" name=""/>
                      <p:cNvPicPr>
                        <a:picLocks noChangeAspect="1" noChangeArrowheads="1"/>
                      </p:cNvPicPr>
                      <p:nvPr/>
                    </p:nvPicPr>
                    <p:blipFill>
                      <a:blip r:embed="rId8"/>
                      <a:srcRect/>
                      <a:stretch>
                        <a:fillRect/>
                      </a:stretch>
                    </p:blipFill>
                    <p:spPr bwMode="auto">
                      <a:xfrm>
                        <a:off x="6477000" y="5203817"/>
                        <a:ext cx="1925637"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2" name="Rectangle 40"/>
          <p:cNvSpPr>
            <a:spLocks noChangeArrowheads="1"/>
          </p:cNvSpPr>
          <p:nvPr/>
        </p:nvSpPr>
        <p:spPr bwMode="auto">
          <a:xfrm>
            <a:off x="4724400" y="4419600"/>
            <a:ext cx="4029800" cy="20034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sp>
        <p:nvSpPr>
          <p:cNvPr id="53" name="Text Box 43"/>
          <p:cNvSpPr txBox="1">
            <a:spLocks noChangeArrowheads="1"/>
          </p:cNvSpPr>
          <p:nvPr/>
        </p:nvSpPr>
        <p:spPr bwMode="auto">
          <a:xfrm>
            <a:off x="6288092" y="4822825"/>
            <a:ext cx="2819400" cy="37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0" tIns="45682" rIns="91360" bIns="45682">
            <a:spAutoFit/>
          </a:bodyPr>
          <a:lstStyle/>
          <a:p>
            <a:pPr defTabSz="913642">
              <a:spcBef>
                <a:spcPct val="50000"/>
              </a:spcBef>
            </a:pPr>
            <a:r>
              <a:rPr lang="en-US" u="sng" dirty="0">
                <a:solidFill>
                  <a:prstClr val="white"/>
                </a:solidFill>
                <a:latin typeface="Calibri"/>
              </a:rPr>
              <a:t>with the constraint</a:t>
            </a:r>
            <a:endParaRPr lang="en-US" dirty="0">
              <a:solidFill>
                <a:prstClr val="white"/>
              </a:solidFill>
              <a:latin typeface="Times New Roman" charset="0"/>
            </a:endParaRPr>
          </a:p>
        </p:txBody>
      </p:sp>
      <p:sp>
        <p:nvSpPr>
          <p:cNvPr id="54" name="Text Box 44"/>
          <p:cNvSpPr txBox="1">
            <a:spLocks noChangeArrowheads="1"/>
          </p:cNvSpPr>
          <p:nvPr/>
        </p:nvSpPr>
        <p:spPr bwMode="auto">
          <a:xfrm>
            <a:off x="6364290" y="5584825"/>
            <a:ext cx="2819400" cy="37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0" tIns="45682" rIns="91360" bIns="45682">
            <a:spAutoFit/>
          </a:bodyPr>
          <a:lstStyle/>
          <a:p>
            <a:pPr defTabSz="913642">
              <a:spcBef>
                <a:spcPct val="50000"/>
              </a:spcBef>
            </a:pPr>
            <a:r>
              <a:rPr lang="en-US">
                <a:solidFill>
                  <a:prstClr val="white"/>
                </a:solidFill>
                <a:latin typeface="Calibri"/>
              </a:rPr>
              <a:t>(each height cat.)</a:t>
            </a:r>
            <a:endParaRPr lang="en-US">
              <a:solidFill>
                <a:prstClr val="white"/>
              </a:solidFill>
              <a:latin typeface="Times New Roman" charset="0"/>
            </a:endParaRPr>
          </a:p>
        </p:txBody>
      </p:sp>
      <p:graphicFrame>
        <p:nvGraphicFramePr>
          <p:cNvPr id="123932" name="Object 28"/>
          <p:cNvGraphicFramePr>
            <a:graphicFrameLocks noChangeAspect="1"/>
          </p:cNvGraphicFramePr>
          <p:nvPr>
            <p:extLst>
              <p:ext uri="{D42A27DB-BD31-4B8C-83A1-F6EECF244321}">
                <p14:modId xmlns:p14="http://schemas.microsoft.com/office/powerpoint/2010/main" val="886152419"/>
              </p:ext>
            </p:extLst>
          </p:nvPr>
        </p:nvGraphicFramePr>
        <p:xfrm>
          <a:off x="603099" y="5264580"/>
          <a:ext cx="3011488" cy="481012"/>
        </p:xfrm>
        <a:graphic>
          <a:graphicData uri="http://schemas.openxmlformats.org/presentationml/2006/ole">
            <mc:AlternateContent xmlns:mc="http://schemas.openxmlformats.org/markup-compatibility/2006">
              <mc:Choice xmlns:v="urn:schemas-microsoft-com:vml" Requires="v">
                <p:oleObj spid="_x0000_s12373" name="Equation" r:id="rId9" imgW="1511300" imgH="241300" progId="Equation.DSMT4">
                  <p:embed/>
                </p:oleObj>
              </mc:Choice>
              <mc:Fallback>
                <p:oleObj name="Equation" r:id="rId9" imgW="1511300" imgH="2413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3099" y="5264580"/>
                        <a:ext cx="3011488" cy="481012"/>
                      </a:xfrm>
                      <a:prstGeom prst="rect">
                        <a:avLst/>
                      </a:prstGeom>
                      <a:noFill/>
                      <a:ln w="28575">
                        <a:noFill/>
                        <a:miter lim="800000"/>
                        <a:headEnd/>
                        <a:tailEnd/>
                      </a:ln>
                      <a:effectLst/>
                      <a:extLst/>
                    </p:spPr>
                  </p:pic>
                </p:oleObj>
              </mc:Fallback>
            </mc:AlternateContent>
          </a:graphicData>
        </a:graphic>
      </p:graphicFrame>
      <p:sp>
        <p:nvSpPr>
          <p:cNvPr id="123933" name="Text Box 29"/>
          <p:cNvSpPr txBox="1">
            <a:spLocks noChangeArrowheads="1"/>
          </p:cNvSpPr>
          <p:nvPr/>
        </p:nvSpPr>
        <p:spPr bwMode="auto">
          <a:xfrm>
            <a:off x="498871" y="4823584"/>
            <a:ext cx="3162671" cy="36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spAutoFit/>
          </a:bodyPr>
          <a:lstStyle/>
          <a:p>
            <a:pPr defTabSz="913642"/>
            <a:r>
              <a:rPr lang="en-US" dirty="0">
                <a:solidFill>
                  <a:prstClr val="white"/>
                </a:solidFill>
                <a:latin typeface="Calibri"/>
              </a:rPr>
              <a:t>Convective region water </a:t>
            </a:r>
            <a:r>
              <a:rPr lang="en-US" dirty="0" smtClean="0">
                <a:solidFill>
                  <a:prstClr val="white"/>
                </a:solidFill>
                <a:latin typeface="Calibri"/>
              </a:rPr>
              <a:t>budget</a:t>
            </a:r>
            <a:endParaRPr lang="en-US" dirty="0">
              <a:solidFill>
                <a:prstClr val="white"/>
              </a:solidFill>
              <a:latin typeface="Calibri"/>
            </a:endParaRPr>
          </a:p>
        </p:txBody>
      </p:sp>
      <p:pic>
        <p:nvPicPr>
          <p:cNvPr id="2" name="Picture 1" descr="ConvEq1.png"/>
          <p:cNvPicPr>
            <a:picLocks noChangeAspect="1"/>
          </p:cNvPicPr>
          <p:nvPr/>
        </p:nvPicPr>
        <p:blipFill rotWithShape="1">
          <a:blip r:embed="rId11">
            <a:extLst>
              <a:ext uri="{28A0092B-C50C-407E-A947-70E740481C1C}">
                <a14:useLocalDpi xmlns:a14="http://schemas.microsoft.com/office/drawing/2010/main" val="0"/>
              </a:ext>
            </a:extLst>
          </a:blip>
          <a:srcRect l="33768" t="74419" r="33732" b="19531"/>
          <a:stretch/>
        </p:blipFill>
        <p:spPr>
          <a:xfrm>
            <a:off x="622943" y="5330721"/>
            <a:ext cx="2971800" cy="414871"/>
          </a:xfrm>
          <a:prstGeom prst="rect">
            <a:avLst/>
          </a:prstGeom>
        </p:spPr>
      </p:pic>
      <p:sp>
        <p:nvSpPr>
          <p:cNvPr id="55" name="Rectangle 40"/>
          <p:cNvSpPr>
            <a:spLocks noChangeArrowheads="1"/>
          </p:cNvSpPr>
          <p:nvPr/>
        </p:nvSpPr>
        <p:spPr bwMode="auto">
          <a:xfrm>
            <a:off x="498870" y="4762467"/>
            <a:ext cx="3179371" cy="131769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sp>
        <p:nvSpPr>
          <p:cNvPr id="56" name="Line 23"/>
          <p:cNvSpPr>
            <a:spLocks noChangeShapeType="1"/>
          </p:cNvSpPr>
          <p:nvPr/>
        </p:nvSpPr>
        <p:spPr bwMode="auto">
          <a:xfrm flipV="1">
            <a:off x="3758484" y="5421312"/>
            <a:ext cx="872865"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0" tIns="45682" rIns="91360" bIns="45682"/>
          <a:lstStyle/>
          <a:p>
            <a:pPr defTabSz="913642"/>
            <a:endParaRPr lang="en-US">
              <a:solidFill>
                <a:prstClr val="white"/>
              </a:solidFill>
              <a:latin typeface="Calibri"/>
            </a:endParaRPr>
          </a:p>
        </p:txBody>
      </p:sp>
      <p:pic>
        <p:nvPicPr>
          <p:cNvPr id="60" name="Picture 59" descr="Eq1.png"/>
          <p:cNvPicPr>
            <a:picLocks noChangeAspect="1"/>
          </p:cNvPicPr>
          <p:nvPr/>
        </p:nvPicPr>
        <p:blipFill rotWithShape="1">
          <a:blip r:embed="rId12">
            <a:extLst>
              <a:ext uri="{28A0092B-C50C-407E-A947-70E740481C1C}">
                <a14:useLocalDpi xmlns:a14="http://schemas.microsoft.com/office/drawing/2010/main" val="0"/>
              </a:ext>
            </a:extLst>
          </a:blip>
          <a:srcRect l="50851" t="62716" r="2900" b="4444"/>
          <a:stretch/>
        </p:blipFill>
        <p:spPr>
          <a:xfrm>
            <a:off x="4649791" y="4295245"/>
            <a:ext cx="4229100" cy="2252134"/>
          </a:xfrm>
          <a:prstGeom prst="rect">
            <a:avLst/>
          </a:prstGeom>
        </p:spPr>
      </p:pic>
      <p:sp>
        <p:nvSpPr>
          <p:cNvPr id="59" name="Oval 50"/>
          <p:cNvSpPr>
            <a:spLocks noChangeArrowheads="1"/>
          </p:cNvSpPr>
          <p:nvPr/>
        </p:nvSpPr>
        <p:spPr bwMode="auto">
          <a:xfrm>
            <a:off x="6249991" y="5230812"/>
            <a:ext cx="2471045" cy="38100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spTree>
    <p:extLst>
      <p:ext uri="{BB962C8B-B14F-4D97-AF65-F5344CB8AC3E}">
        <p14:creationId xmlns:p14="http://schemas.microsoft.com/office/powerpoint/2010/main" val="8014063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3" name="Object 3"/>
          <p:cNvGraphicFramePr>
            <a:graphicFrameLocks noGrp="1" noChangeAspect="1"/>
          </p:cNvGraphicFramePr>
          <p:nvPr>
            <p:ph sz="half" idx="1"/>
            <p:extLst>
              <p:ext uri="{D42A27DB-BD31-4B8C-83A1-F6EECF244321}">
                <p14:modId xmlns:p14="http://schemas.microsoft.com/office/powerpoint/2010/main" val="3197498481"/>
              </p:ext>
            </p:extLst>
          </p:nvPr>
        </p:nvGraphicFramePr>
        <p:xfrm>
          <a:off x="893763" y="5257800"/>
          <a:ext cx="2933700" cy="488950"/>
        </p:xfrm>
        <a:graphic>
          <a:graphicData uri="http://schemas.openxmlformats.org/presentationml/2006/ole">
            <mc:AlternateContent xmlns:mc="http://schemas.openxmlformats.org/markup-compatibility/2006">
              <mc:Choice xmlns:v="urn:schemas-microsoft-com:vml" Requires="v">
                <p:oleObj spid="_x0000_s15412" name="Equation" r:id="rId4" imgW="1447800" imgH="241300" progId="Equation.DSMT4">
                  <p:embed/>
                </p:oleObj>
              </mc:Choice>
              <mc:Fallback>
                <p:oleObj name="Equation" r:id="rId4" imgW="1447800" imgH="241300" progId="Equation.DSMT4">
                  <p:embed/>
                  <p:pic>
                    <p:nvPicPr>
                      <p:cNvPr id="0" name=""/>
                      <p:cNvPicPr>
                        <a:picLocks noChangeAspect="1" noChangeArrowheads="1"/>
                      </p:cNvPicPr>
                      <p:nvPr/>
                    </p:nvPicPr>
                    <p:blipFill>
                      <a:blip r:embed="rId5"/>
                      <a:srcRect/>
                      <a:stretch>
                        <a:fillRect/>
                      </a:stretch>
                    </p:blipFill>
                    <p:spPr bwMode="auto">
                      <a:xfrm>
                        <a:off x="893763" y="5257800"/>
                        <a:ext cx="2933700" cy="488950"/>
                      </a:xfrm>
                      <a:prstGeom prst="rect">
                        <a:avLst/>
                      </a:prstGeom>
                      <a:noFill/>
                      <a:ln w="28575" cmpd="sng">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35860" name="Object 20"/>
          <p:cNvGraphicFramePr>
            <a:graphicFrameLocks noGrp="1" noChangeAspect="1"/>
          </p:cNvGraphicFramePr>
          <p:nvPr>
            <p:ph sz="half" idx="2"/>
          </p:nvPr>
        </p:nvGraphicFramePr>
        <p:xfrm>
          <a:off x="6172208" y="4267200"/>
          <a:ext cx="1952625" cy="2286000"/>
        </p:xfrm>
        <a:graphic>
          <a:graphicData uri="http://schemas.openxmlformats.org/presentationml/2006/ole">
            <mc:AlternateContent xmlns:mc="http://schemas.openxmlformats.org/markup-compatibility/2006">
              <mc:Choice xmlns:v="urn:schemas-microsoft-com:vml" Requires="v">
                <p:oleObj spid="_x0000_s15413" name="Equation" r:id="rId6" imgW="1117600" imgH="1308100" progId="Equation.DSMT4">
                  <p:embed/>
                </p:oleObj>
              </mc:Choice>
              <mc:Fallback>
                <p:oleObj name="Equation" r:id="rId6" imgW="1117600" imgH="13081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8" y="4267200"/>
                        <a:ext cx="1952625"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mpd="sng">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35863" name="Line 23"/>
          <p:cNvSpPr>
            <a:spLocks noChangeShapeType="1"/>
          </p:cNvSpPr>
          <p:nvPr/>
        </p:nvSpPr>
        <p:spPr bwMode="auto">
          <a:xfrm flipV="1">
            <a:off x="4038601" y="5486400"/>
            <a:ext cx="1963738"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0" tIns="45682" rIns="91360" bIns="45682"/>
          <a:lstStyle/>
          <a:p>
            <a:pPr defTabSz="913642"/>
            <a:endParaRPr lang="en-US">
              <a:solidFill>
                <a:prstClr val="white"/>
              </a:solidFill>
              <a:latin typeface="Calibri"/>
            </a:endParaRPr>
          </a:p>
        </p:txBody>
      </p:sp>
      <p:sp>
        <p:nvSpPr>
          <p:cNvPr id="35864" name="Text Box 24"/>
          <p:cNvSpPr txBox="1">
            <a:spLocks noChangeArrowheads="1"/>
          </p:cNvSpPr>
          <p:nvPr/>
        </p:nvSpPr>
        <p:spPr bwMode="auto">
          <a:xfrm>
            <a:off x="593733" y="4735521"/>
            <a:ext cx="3358589" cy="37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spAutoFit/>
          </a:bodyPr>
          <a:lstStyle/>
          <a:p>
            <a:pPr defTabSz="913642"/>
            <a:r>
              <a:rPr lang="en-US">
                <a:solidFill>
                  <a:prstClr val="white"/>
                </a:solidFill>
                <a:latin typeface="Calibri"/>
              </a:rPr>
              <a:t>Stratiform water budget equation</a:t>
            </a:r>
          </a:p>
        </p:txBody>
      </p:sp>
      <p:sp>
        <p:nvSpPr>
          <p:cNvPr id="35889" name="Text Box 49"/>
          <p:cNvSpPr txBox="1">
            <a:spLocks noChangeArrowheads="1"/>
          </p:cNvSpPr>
          <p:nvPr/>
        </p:nvSpPr>
        <p:spPr bwMode="auto">
          <a:xfrm>
            <a:off x="609600" y="5943608"/>
            <a:ext cx="3941805" cy="37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spAutoFit/>
          </a:bodyPr>
          <a:lstStyle/>
          <a:p>
            <a:pPr defTabSz="913642"/>
            <a:r>
              <a:rPr lang="en-US">
                <a:solidFill>
                  <a:prstClr val="white"/>
                </a:solidFill>
                <a:latin typeface="Calibri"/>
              </a:rPr>
              <a:t>Rain not simply related to condensation</a:t>
            </a:r>
          </a:p>
        </p:txBody>
      </p:sp>
      <p:sp>
        <p:nvSpPr>
          <p:cNvPr id="35924" name="Rectangle 84"/>
          <p:cNvSpPr>
            <a:spLocks noChangeArrowheads="1"/>
          </p:cNvSpPr>
          <p:nvPr/>
        </p:nvSpPr>
        <p:spPr bwMode="auto">
          <a:xfrm>
            <a:off x="6172200" y="4267200"/>
            <a:ext cx="2286000" cy="2286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grpSp>
        <p:nvGrpSpPr>
          <p:cNvPr id="35967" name="Group 127"/>
          <p:cNvGrpSpPr>
            <a:grpSpLocks/>
          </p:cNvGrpSpPr>
          <p:nvPr/>
        </p:nvGrpSpPr>
        <p:grpSpPr bwMode="auto">
          <a:xfrm>
            <a:off x="763591" y="95250"/>
            <a:ext cx="7620000" cy="4019550"/>
            <a:chOff x="288" y="60"/>
            <a:chExt cx="4800" cy="2532"/>
          </a:xfrm>
        </p:grpSpPr>
        <p:sp>
          <p:nvSpPr>
            <p:cNvPr id="35968" name="Rectangle 128"/>
            <p:cNvSpPr>
              <a:spLocks noChangeArrowheads="1"/>
            </p:cNvSpPr>
            <p:nvPr/>
          </p:nvSpPr>
          <p:spPr bwMode="auto">
            <a:xfrm>
              <a:off x="288" y="60"/>
              <a:ext cx="4800" cy="253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grpSp>
          <p:nvGrpSpPr>
            <p:cNvPr id="35969" name="Group 129"/>
            <p:cNvGrpSpPr>
              <a:grpSpLocks/>
            </p:cNvGrpSpPr>
            <p:nvPr/>
          </p:nvGrpSpPr>
          <p:grpSpPr bwMode="auto">
            <a:xfrm>
              <a:off x="624" y="87"/>
              <a:ext cx="4416" cy="2505"/>
              <a:chOff x="624" y="87"/>
              <a:chExt cx="4416" cy="2505"/>
            </a:xfrm>
          </p:grpSpPr>
          <p:pic>
            <p:nvPicPr>
              <p:cNvPr id="35970" name="Picture 130"/>
              <p:cNvPicPr>
                <a:picLocks noChangeAspect="1" noChangeArrowheads="1"/>
              </p:cNvPicPr>
              <p:nvPr/>
            </p:nvPicPr>
            <p:blipFill>
              <a:blip r:embed="rId8">
                <a:extLst>
                  <a:ext uri="{28A0092B-C50C-407E-A947-70E740481C1C}">
                    <a14:useLocalDpi xmlns:a14="http://schemas.microsoft.com/office/drawing/2010/main" val="0"/>
                  </a:ext>
                </a:extLst>
              </a:blip>
              <a:srcRect l="783" t="7294"/>
              <a:stretch>
                <a:fillRect/>
              </a:stretch>
            </p:blipFill>
            <p:spPr bwMode="auto">
              <a:xfrm>
                <a:off x="624" y="87"/>
                <a:ext cx="4416" cy="2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35971" name="Group 131"/>
              <p:cNvGrpSpPr>
                <a:grpSpLocks/>
              </p:cNvGrpSpPr>
              <p:nvPr/>
            </p:nvGrpSpPr>
            <p:grpSpPr bwMode="auto">
              <a:xfrm>
                <a:off x="3437" y="840"/>
                <a:ext cx="241" cy="213"/>
                <a:chOff x="3437" y="840"/>
                <a:chExt cx="241" cy="213"/>
              </a:xfrm>
            </p:grpSpPr>
            <p:grpSp>
              <p:nvGrpSpPr>
                <p:cNvPr id="35972" name="Group 132"/>
                <p:cNvGrpSpPr>
                  <a:grpSpLocks/>
                </p:cNvGrpSpPr>
                <p:nvPr/>
              </p:nvGrpSpPr>
              <p:grpSpPr bwMode="auto">
                <a:xfrm>
                  <a:off x="3502" y="883"/>
                  <a:ext cx="153" cy="136"/>
                  <a:chOff x="864" y="1776"/>
                  <a:chExt cx="175" cy="156"/>
                </a:xfrm>
              </p:grpSpPr>
              <p:sp>
                <p:nvSpPr>
                  <p:cNvPr id="35973" name="Rectangle 133"/>
                  <p:cNvSpPr>
                    <a:spLocks noChangeArrowheads="1"/>
                  </p:cNvSpPr>
                  <p:nvPr/>
                </p:nvSpPr>
                <p:spPr bwMode="auto">
                  <a:xfrm>
                    <a:off x="864" y="1776"/>
                    <a:ext cx="92" cy="14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35974" name="Rectangle 134"/>
                  <p:cNvSpPr>
                    <a:spLocks noChangeArrowheads="1"/>
                  </p:cNvSpPr>
                  <p:nvPr/>
                </p:nvSpPr>
                <p:spPr bwMode="auto">
                  <a:xfrm>
                    <a:off x="944" y="1859"/>
                    <a:ext cx="95" cy="7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grpSp>
            <p:sp>
              <p:nvSpPr>
                <p:cNvPr id="35975" name="Text Box 135"/>
                <p:cNvSpPr txBox="1">
                  <a:spLocks noChangeArrowheads="1"/>
                </p:cNvSpPr>
                <p:nvPr/>
              </p:nvSpPr>
              <p:spPr bwMode="auto">
                <a:xfrm>
                  <a:off x="3437" y="840"/>
                  <a:ext cx="241"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3642"/>
                  <a:r>
                    <a:rPr lang="en-US" sz="1600" b="1">
                      <a:solidFill>
                        <a:srgbClr val="000000"/>
                      </a:solidFill>
                      <a:latin typeface="Calibri"/>
                    </a:rPr>
                    <a:t>A</a:t>
                  </a:r>
                  <a:r>
                    <a:rPr lang="en-US" b="1" baseline="-25000">
                      <a:solidFill>
                        <a:srgbClr val="000000"/>
                      </a:solidFill>
                      <a:latin typeface="Calibri"/>
                    </a:rPr>
                    <a:t>s</a:t>
                  </a:r>
                  <a:endParaRPr lang="en-US" b="1">
                    <a:solidFill>
                      <a:srgbClr val="000000"/>
                    </a:solidFill>
                    <a:latin typeface="Calibri"/>
                  </a:endParaRPr>
                </a:p>
              </p:txBody>
            </p:sp>
          </p:grpSp>
        </p:grpSp>
        <p:grpSp>
          <p:nvGrpSpPr>
            <p:cNvPr id="35976" name="Group 136"/>
            <p:cNvGrpSpPr>
              <a:grpSpLocks/>
            </p:cNvGrpSpPr>
            <p:nvPr/>
          </p:nvGrpSpPr>
          <p:grpSpPr bwMode="auto">
            <a:xfrm>
              <a:off x="2124" y="783"/>
              <a:ext cx="1620" cy="1617"/>
              <a:chOff x="2124" y="783"/>
              <a:chExt cx="1620" cy="1617"/>
            </a:xfrm>
          </p:grpSpPr>
          <p:sp>
            <p:nvSpPr>
              <p:cNvPr id="35977" name="Oval 137"/>
              <p:cNvSpPr>
                <a:spLocks noChangeArrowheads="1"/>
              </p:cNvSpPr>
              <p:nvPr/>
            </p:nvSpPr>
            <p:spPr bwMode="auto">
              <a:xfrm>
                <a:off x="3408" y="816"/>
                <a:ext cx="336" cy="336"/>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35978" name="Oval 138"/>
              <p:cNvSpPr>
                <a:spLocks noChangeArrowheads="1"/>
              </p:cNvSpPr>
              <p:nvPr/>
            </p:nvSpPr>
            <p:spPr bwMode="auto">
              <a:xfrm>
                <a:off x="2400" y="2064"/>
                <a:ext cx="336" cy="336"/>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35979" name="Oval 139"/>
              <p:cNvSpPr>
                <a:spLocks noChangeArrowheads="1"/>
              </p:cNvSpPr>
              <p:nvPr/>
            </p:nvSpPr>
            <p:spPr bwMode="auto">
              <a:xfrm>
                <a:off x="2124" y="783"/>
                <a:ext cx="336" cy="336"/>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35980" name="Oval 140"/>
              <p:cNvSpPr>
                <a:spLocks noChangeArrowheads="1"/>
              </p:cNvSpPr>
              <p:nvPr/>
            </p:nvSpPr>
            <p:spPr bwMode="auto">
              <a:xfrm>
                <a:off x="2592" y="1008"/>
                <a:ext cx="336" cy="336"/>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35981" name="Oval 141"/>
              <p:cNvSpPr>
                <a:spLocks noChangeArrowheads="1"/>
              </p:cNvSpPr>
              <p:nvPr/>
            </p:nvSpPr>
            <p:spPr bwMode="auto">
              <a:xfrm>
                <a:off x="2544" y="1680"/>
                <a:ext cx="336" cy="336"/>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grpSp>
      </p:grpSp>
      <p:pic>
        <p:nvPicPr>
          <p:cNvPr id="35983" name="Picture 143"/>
          <p:cNvPicPr>
            <a:picLocks noChangeAspect="1" noChangeArrowheads="1"/>
          </p:cNvPicPr>
          <p:nvPr/>
        </p:nvPicPr>
        <p:blipFill>
          <a:blip r:embed="rId8">
            <a:extLst>
              <a:ext uri="{28A0092B-C50C-407E-A947-70E740481C1C}">
                <a14:useLocalDpi xmlns:a14="http://schemas.microsoft.com/office/drawing/2010/main" val="0"/>
              </a:ext>
            </a:extLst>
          </a:blip>
          <a:srcRect l="783" t="7294"/>
          <a:stretch>
            <a:fillRect/>
          </a:stretch>
        </p:blipFill>
        <p:spPr bwMode="auto">
          <a:xfrm>
            <a:off x="1295404" y="138121"/>
            <a:ext cx="7010400" cy="397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2" name="Group 1"/>
          <p:cNvGrpSpPr/>
          <p:nvPr/>
        </p:nvGrpSpPr>
        <p:grpSpPr>
          <a:xfrm>
            <a:off x="5864230" y="1401770"/>
            <a:ext cx="242888" cy="215900"/>
            <a:chOff x="5864230" y="1401770"/>
            <a:chExt cx="242888" cy="215900"/>
          </a:xfrm>
        </p:grpSpPr>
        <p:sp>
          <p:nvSpPr>
            <p:cNvPr id="35986" name="Rectangle 146"/>
            <p:cNvSpPr>
              <a:spLocks noChangeArrowheads="1"/>
            </p:cNvSpPr>
            <p:nvPr/>
          </p:nvSpPr>
          <p:spPr bwMode="auto">
            <a:xfrm>
              <a:off x="5864230" y="1401770"/>
              <a:ext cx="127690" cy="19652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35987" name="Rectangle 147"/>
            <p:cNvSpPr>
              <a:spLocks noChangeArrowheads="1"/>
            </p:cNvSpPr>
            <p:nvPr/>
          </p:nvSpPr>
          <p:spPr bwMode="auto">
            <a:xfrm>
              <a:off x="5975265" y="1516640"/>
              <a:ext cx="131853" cy="10103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grpSp>
      <p:sp>
        <p:nvSpPr>
          <p:cNvPr id="35988" name="Text Box 148"/>
          <p:cNvSpPr txBox="1">
            <a:spLocks noChangeArrowheads="1"/>
          </p:cNvSpPr>
          <p:nvPr/>
        </p:nvSpPr>
        <p:spPr bwMode="auto">
          <a:xfrm>
            <a:off x="5761042" y="1333508"/>
            <a:ext cx="382588"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3642"/>
            <a:r>
              <a:rPr lang="en-US" sz="1600" b="1">
                <a:solidFill>
                  <a:srgbClr val="000000"/>
                </a:solidFill>
                <a:latin typeface="Calibri"/>
              </a:rPr>
              <a:t>A</a:t>
            </a:r>
            <a:r>
              <a:rPr lang="en-US" b="1" baseline="-25000">
                <a:solidFill>
                  <a:srgbClr val="000000"/>
                </a:solidFill>
                <a:latin typeface="Calibri"/>
              </a:rPr>
              <a:t>s</a:t>
            </a:r>
            <a:endParaRPr lang="en-US" b="1">
              <a:solidFill>
                <a:srgbClr val="000000"/>
              </a:solidFill>
              <a:latin typeface="Calibri"/>
            </a:endParaRPr>
          </a:p>
        </p:txBody>
      </p:sp>
      <p:grpSp>
        <p:nvGrpSpPr>
          <p:cNvPr id="35989" name="Group 149"/>
          <p:cNvGrpSpPr>
            <a:grpSpLocks/>
          </p:cNvGrpSpPr>
          <p:nvPr/>
        </p:nvGrpSpPr>
        <p:grpSpPr bwMode="auto">
          <a:xfrm>
            <a:off x="1997083" y="1239846"/>
            <a:ext cx="244475" cy="217487"/>
            <a:chOff x="864" y="1776"/>
            <a:chExt cx="175" cy="156"/>
          </a:xfrm>
        </p:grpSpPr>
        <p:sp>
          <p:nvSpPr>
            <p:cNvPr id="35990" name="Rectangle 150"/>
            <p:cNvSpPr>
              <a:spLocks noChangeArrowheads="1"/>
            </p:cNvSpPr>
            <p:nvPr/>
          </p:nvSpPr>
          <p:spPr bwMode="auto">
            <a:xfrm>
              <a:off x="864" y="1776"/>
              <a:ext cx="92" cy="14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35991" name="Rectangle 151"/>
            <p:cNvSpPr>
              <a:spLocks noChangeArrowheads="1"/>
            </p:cNvSpPr>
            <p:nvPr/>
          </p:nvSpPr>
          <p:spPr bwMode="auto">
            <a:xfrm>
              <a:off x="944" y="1859"/>
              <a:ext cx="95" cy="7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grpSp>
      <p:sp>
        <p:nvSpPr>
          <p:cNvPr id="35992" name="Text Box 152"/>
          <p:cNvSpPr txBox="1">
            <a:spLocks noChangeArrowheads="1"/>
          </p:cNvSpPr>
          <p:nvPr/>
        </p:nvSpPr>
        <p:spPr bwMode="auto">
          <a:xfrm>
            <a:off x="1901827" y="1173165"/>
            <a:ext cx="386057" cy="33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spAutoFit/>
          </a:bodyPr>
          <a:lstStyle/>
          <a:p>
            <a:pPr defTabSz="913642"/>
            <a:r>
              <a:rPr lang="en-US" sz="1600" b="1">
                <a:solidFill>
                  <a:srgbClr val="000000"/>
                </a:solidFill>
                <a:latin typeface="Calibri"/>
              </a:rPr>
              <a:t>A</a:t>
            </a:r>
            <a:r>
              <a:rPr lang="en-US" b="1" baseline="-25000">
                <a:solidFill>
                  <a:srgbClr val="000000"/>
                </a:solidFill>
                <a:latin typeface="Calibri"/>
              </a:rPr>
              <a:t>c</a:t>
            </a:r>
            <a:endParaRPr lang="en-US" b="1">
              <a:solidFill>
                <a:srgbClr val="000000"/>
              </a:solidFill>
              <a:latin typeface="Calibri"/>
            </a:endParaRPr>
          </a:p>
        </p:txBody>
      </p:sp>
      <p:grpSp>
        <p:nvGrpSpPr>
          <p:cNvPr id="35993" name="Group 153"/>
          <p:cNvGrpSpPr>
            <a:grpSpLocks/>
          </p:cNvGrpSpPr>
          <p:nvPr/>
        </p:nvGrpSpPr>
        <p:grpSpPr bwMode="auto">
          <a:xfrm>
            <a:off x="3676650" y="1243013"/>
            <a:ext cx="2571750" cy="2566987"/>
            <a:chOff x="2124" y="783"/>
            <a:chExt cx="1620" cy="1617"/>
          </a:xfrm>
        </p:grpSpPr>
        <p:sp>
          <p:nvSpPr>
            <p:cNvPr id="35994" name="Oval 154"/>
            <p:cNvSpPr>
              <a:spLocks noChangeArrowheads="1"/>
            </p:cNvSpPr>
            <p:nvPr/>
          </p:nvSpPr>
          <p:spPr bwMode="auto">
            <a:xfrm>
              <a:off x="3408" y="816"/>
              <a:ext cx="336" cy="336"/>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grpSp>
          <p:nvGrpSpPr>
            <p:cNvPr id="35995" name="Group 155"/>
            <p:cNvGrpSpPr>
              <a:grpSpLocks/>
            </p:cNvGrpSpPr>
            <p:nvPr/>
          </p:nvGrpSpPr>
          <p:grpSpPr bwMode="auto">
            <a:xfrm>
              <a:off x="2124" y="783"/>
              <a:ext cx="1620" cy="1617"/>
              <a:chOff x="2124" y="783"/>
              <a:chExt cx="1620" cy="1617"/>
            </a:xfrm>
          </p:grpSpPr>
          <p:sp>
            <p:nvSpPr>
              <p:cNvPr id="35996" name="Oval 156"/>
              <p:cNvSpPr>
                <a:spLocks noChangeArrowheads="1"/>
              </p:cNvSpPr>
              <p:nvPr/>
            </p:nvSpPr>
            <p:spPr bwMode="auto">
              <a:xfrm>
                <a:off x="3408" y="816"/>
                <a:ext cx="336" cy="336"/>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35997" name="Oval 157"/>
              <p:cNvSpPr>
                <a:spLocks noChangeArrowheads="1"/>
              </p:cNvSpPr>
              <p:nvPr/>
            </p:nvSpPr>
            <p:spPr bwMode="auto">
              <a:xfrm>
                <a:off x="2400" y="2064"/>
                <a:ext cx="336" cy="336"/>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35998" name="Oval 158"/>
              <p:cNvSpPr>
                <a:spLocks noChangeArrowheads="1"/>
              </p:cNvSpPr>
              <p:nvPr/>
            </p:nvSpPr>
            <p:spPr bwMode="auto">
              <a:xfrm>
                <a:off x="2124" y="783"/>
                <a:ext cx="336" cy="336"/>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35999" name="Oval 159"/>
              <p:cNvSpPr>
                <a:spLocks noChangeArrowheads="1"/>
              </p:cNvSpPr>
              <p:nvPr/>
            </p:nvSpPr>
            <p:spPr bwMode="auto">
              <a:xfrm>
                <a:off x="2592" y="1008"/>
                <a:ext cx="336" cy="336"/>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36000" name="Oval 160"/>
              <p:cNvSpPr>
                <a:spLocks noChangeArrowheads="1"/>
              </p:cNvSpPr>
              <p:nvPr/>
            </p:nvSpPr>
            <p:spPr bwMode="auto">
              <a:xfrm>
                <a:off x="2544" y="1680"/>
                <a:ext cx="336" cy="336"/>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grpSp>
      </p:grpSp>
      <p:grpSp>
        <p:nvGrpSpPr>
          <p:cNvPr id="36001" name="Group 161"/>
          <p:cNvGrpSpPr>
            <a:grpSpLocks/>
          </p:cNvGrpSpPr>
          <p:nvPr/>
        </p:nvGrpSpPr>
        <p:grpSpPr bwMode="auto">
          <a:xfrm>
            <a:off x="6858004" y="1503363"/>
            <a:ext cx="800100" cy="203200"/>
            <a:chOff x="4320" y="947"/>
            <a:chExt cx="504" cy="128"/>
          </a:xfrm>
        </p:grpSpPr>
        <p:sp>
          <p:nvSpPr>
            <p:cNvPr id="36002" name="Line 162"/>
            <p:cNvSpPr>
              <a:spLocks noChangeShapeType="1"/>
            </p:cNvSpPr>
            <p:nvPr/>
          </p:nvSpPr>
          <p:spPr bwMode="auto">
            <a:xfrm>
              <a:off x="4320" y="1000"/>
              <a:ext cx="336" cy="1"/>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36003" name="Rectangle 163"/>
            <p:cNvSpPr>
              <a:spLocks noChangeArrowheads="1"/>
            </p:cNvSpPr>
            <p:nvPr/>
          </p:nvSpPr>
          <p:spPr bwMode="auto">
            <a:xfrm>
              <a:off x="4533" y="947"/>
              <a:ext cx="291" cy="12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grpSp>
      <p:sp>
        <p:nvSpPr>
          <p:cNvPr id="36004" name="Freeform 164"/>
          <p:cNvSpPr>
            <a:spLocks/>
          </p:cNvSpPr>
          <p:nvPr/>
        </p:nvSpPr>
        <p:spPr bwMode="auto">
          <a:xfrm>
            <a:off x="6946900" y="1485900"/>
            <a:ext cx="249238" cy="211138"/>
          </a:xfrm>
          <a:custGeom>
            <a:avLst/>
            <a:gdLst>
              <a:gd name="T0" fmla="*/ 157 w 157"/>
              <a:gd name="T1" fmla="*/ 0 h 133"/>
              <a:gd name="T2" fmla="*/ 117 w 157"/>
              <a:gd name="T3" fmla="*/ 29 h 133"/>
              <a:gd name="T4" fmla="*/ 93 w 157"/>
              <a:gd name="T5" fmla="*/ 56 h 133"/>
              <a:gd name="T6" fmla="*/ 53 w 157"/>
              <a:gd name="T7" fmla="*/ 77 h 133"/>
              <a:gd name="T8" fmla="*/ 0 w 157"/>
              <a:gd name="T9" fmla="*/ 133 h 133"/>
            </a:gdLst>
            <a:ahLst/>
            <a:cxnLst>
              <a:cxn ang="0">
                <a:pos x="T0" y="T1"/>
              </a:cxn>
              <a:cxn ang="0">
                <a:pos x="T2" y="T3"/>
              </a:cxn>
              <a:cxn ang="0">
                <a:pos x="T4" y="T5"/>
              </a:cxn>
              <a:cxn ang="0">
                <a:pos x="T6" y="T7"/>
              </a:cxn>
              <a:cxn ang="0">
                <a:pos x="T8" y="T9"/>
              </a:cxn>
            </a:cxnLst>
            <a:rect l="0" t="0" r="r" b="b"/>
            <a:pathLst>
              <a:path w="157" h="133">
                <a:moveTo>
                  <a:pt x="157" y="0"/>
                </a:moveTo>
                <a:cubicBezTo>
                  <a:pt x="150" y="5"/>
                  <a:pt x="128" y="20"/>
                  <a:pt x="117" y="29"/>
                </a:cubicBezTo>
                <a:cubicBezTo>
                  <a:pt x="106" y="38"/>
                  <a:pt x="104" y="48"/>
                  <a:pt x="93" y="56"/>
                </a:cubicBezTo>
                <a:cubicBezTo>
                  <a:pt x="82" y="64"/>
                  <a:pt x="69" y="64"/>
                  <a:pt x="53" y="77"/>
                </a:cubicBezTo>
                <a:cubicBezTo>
                  <a:pt x="37" y="90"/>
                  <a:pt x="11" y="121"/>
                  <a:pt x="0" y="133"/>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grpSp>
        <p:nvGrpSpPr>
          <p:cNvPr id="36005" name="Group 165"/>
          <p:cNvGrpSpPr>
            <a:grpSpLocks/>
          </p:cNvGrpSpPr>
          <p:nvPr/>
        </p:nvGrpSpPr>
        <p:grpSpPr bwMode="auto">
          <a:xfrm>
            <a:off x="1401763" y="1366838"/>
            <a:ext cx="655637" cy="254000"/>
            <a:chOff x="883" y="861"/>
            <a:chExt cx="413" cy="160"/>
          </a:xfrm>
        </p:grpSpPr>
        <p:sp>
          <p:nvSpPr>
            <p:cNvPr id="36006" name="Rectangle 166"/>
            <p:cNvSpPr>
              <a:spLocks noChangeArrowheads="1"/>
            </p:cNvSpPr>
            <p:nvPr/>
          </p:nvSpPr>
          <p:spPr bwMode="auto">
            <a:xfrm>
              <a:off x="883" y="877"/>
              <a:ext cx="213" cy="1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36007" name="Line 167"/>
            <p:cNvSpPr>
              <a:spLocks noChangeShapeType="1"/>
            </p:cNvSpPr>
            <p:nvPr/>
          </p:nvSpPr>
          <p:spPr bwMode="auto">
            <a:xfrm flipH="1">
              <a:off x="1069" y="933"/>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36008" name="Freeform 168"/>
            <p:cNvSpPr>
              <a:spLocks/>
            </p:cNvSpPr>
            <p:nvPr/>
          </p:nvSpPr>
          <p:spPr bwMode="auto">
            <a:xfrm>
              <a:off x="1083" y="861"/>
              <a:ext cx="205" cy="112"/>
            </a:xfrm>
            <a:custGeom>
              <a:avLst/>
              <a:gdLst>
                <a:gd name="T0" fmla="*/ 0 w 205"/>
                <a:gd name="T1" fmla="*/ 0 h 112"/>
                <a:gd name="T2" fmla="*/ 32 w 205"/>
                <a:gd name="T3" fmla="*/ 46 h 112"/>
                <a:gd name="T4" fmla="*/ 90 w 205"/>
                <a:gd name="T5" fmla="*/ 59 h 112"/>
                <a:gd name="T6" fmla="*/ 157 w 205"/>
                <a:gd name="T7" fmla="*/ 86 h 112"/>
                <a:gd name="T8" fmla="*/ 205 w 205"/>
                <a:gd name="T9" fmla="*/ 112 h 112"/>
              </a:gdLst>
              <a:ahLst/>
              <a:cxnLst>
                <a:cxn ang="0">
                  <a:pos x="T0" y="T1"/>
                </a:cxn>
                <a:cxn ang="0">
                  <a:pos x="T2" y="T3"/>
                </a:cxn>
                <a:cxn ang="0">
                  <a:pos x="T4" y="T5"/>
                </a:cxn>
                <a:cxn ang="0">
                  <a:pos x="T6" y="T7"/>
                </a:cxn>
                <a:cxn ang="0">
                  <a:pos x="T8" y="T9"/>
                </a:cxn>
              </a:cxnLst>
              <a:rect l="0" t="0" r="r" b="b"/>
              <a:pathLst>
                <a:path w="205" h="112">
                  <a:moveTo>
                    <a:pt x="0" y="0"/>
                  </a:moveTo>
                  <a:cubicBezTo>
                    <a:pt x="5" y="8"/>
                    <a:pt x="17" y="36"/>
                    <a:pt x="32" y="46"/>
                  </a:cubicBezTo>
                  <a:cubicBezTo>
                    <a:pt x="47" y="56"/>
                    <a:pt x="69" y="52"/>
                    <a:pt x="90" y="59"/>
                  </a:cubicBezTo>
                  <a:cubicBezTo>
                    <a:pt x="111" y="66"/>
                    <a:pt x="138" y="77"/>
                    <a:pt x="157" y="86"/>
                  </a:cubicBezTo>
                  <a:cubicBezTo>
                    <a:pt x="176" y="95"/>
                    <a:pt x="195" y="107"/>
                    <a:pt x="205" y="112"/>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grpSp>
      <p:sp>
        <p:nvSpPr>
          <p:cNvPr id="53" name="Text Box 84"/>
          <p:cNvSpPr txBox="1">
            <a:spLocks noChangeArrowheads="1"/>
          </p:cNvSpPr>
          <p:nvPr/>
        </p:nvSpPr>
        <p:spPr bwMode="auto">
          <a:xfrm>
            <a:off x="846141" y="1116016"/>
            <a:ext cx="569225" cy="33847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spAutoFit/>
          </a:bodyPr>
          <a:lstStyle/>
          <a:p>
            <a:pPr defTabSz="913642"/>
            <a:r>
              <a:rPr lang="en-US" sz="1600" b="1" dirty="0">
                <a:solidFill>
                  <a:srgbClr val="000000"/>
                </a:solidFill>
                <a:latin typeface="Symbol" charset="0"/>
                <a:sym typeface="Symbol" charset="0"/>
              </a:rPr>
              <a:t>Δ</a:t>
            </a:r>
            <a:r>
              <a:rPr lang="en-US" sz="1600" b="1" dirty="0">
                <a:solidFill>
                  <a:srgbClr val="000000"/>
                </a:solidFill>
                <a:latin typeface="Calibri"/>
              </a:rPr>
              <a:t>Z</a:t>
            </a:r>
            <a:r>
              <a:rPr lang="en-US" sz="1600" b="1" baseline="-25000" dirty="0">
                <a:solidFill>
                  <a:srgbClr val="000000"/>
                </a:solidFill>
                <a:latin typeface="Calibri"/>
              </a:rPr>
              <a:t>AC</a:t>
            </a:r>
            <a:endParaRPr lang="en-US" sz="1600" b="1" dirty="0">
              <a:solidFill>
                <a:srgbClr val="000000"/>
              </a:solidFill>
              <a:latin typeface="Symbol" charset="0"/>
              <a:sym typeface="Symbol" charset="0"/>
            </a:endParaRPr>
          </a:p>
        </p:txBody>
      </p:sp>
      <p:sp>
        <p:nvSpPr>
          <p:cNvPr id="54" name="Line 85"/>
          <p:cNvSpPr>
            <a:spLocks noChangeShapeType="1"/>
          </p:cNvSpPr>
          <p:nvPr/>
        </p:nvSpPr>
        <p:spPr bwMode="auto">
          <a:xfrm rot="5400000">
            <a:off x="854877" y="1320007"/>
            <a:ext cx="985837" cy="0"/>
          </a:xfrm>
          <a:prstGeom prst="line">
            <a:avLst/>
          </a:prstGeom>
          <a:noFill/>
          <a:ln w="38100" cmpd="sng">
            <a:solidFill>
              <a:srgbClr val="000000"/>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sp>
        <p:nvSpPr>
          <p:cNvPr id="56" name="Text Box 84"/>
          <p:cNvSpPr txBox="1">
            <a:spLocks noChangeArrowheads="1"/>
          </p:cNvSpPr>
          <p:nvPr/>
        </p:nvSpPr>
        <p:spPr bwMode="auto">
          <a:xfrm>
            <a:off x="1824230" y="3762220"/>
            <a:ext cx="582049" cy="33847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spAutoFit/>
          </a:bodyPr>
          <a:lstStyle/>
          <a:p>
            <a:pPr defTabSz="913642"/>
            <a:r>
              <a:rPr lang="en-US" sz="1600" b="1" dirty="0" smtClean="0">
                <a:solidFill>
                  <a:srgbClr val="000000"/>
                </a:solidFill>
                <a:latin typeface="Symbol" charset="0"/>
                <a:sym typeface="Symbol" charset="0"/>
              </a:rPr>
              <a:t>Δ</a:t>
            </a:r>
            <a:r>
              <a:rPr lang="en-US" sz="1600" b="1" dirty="0" smtClean="0">
                <a:solidFill>
                  <a:srgbClr val="000000"/>
                </a:solidFill>
                <a:latin typeface="Calibri"/>
              </a:rPr>
              <a:t>X</a:t>
            </a:r>
            <a:r>
              <a:rPr lang="en-US" sz="1600" b="1" baseline="-25000" dirty="0" smtClean="0">
                <a:solidFill>
                  <a:srgbClr val="000000"/>
                </a:solidFill>
                <a:latin typeface="Calibri"/>
              </a:rPr>
              <a:t>AC</a:t>
            </a:r>
            <a:endParaRPr lang="en-US" sz="1600" b="1" dirty="0">
              <a:solidFill>
                <a:srgbClr val="000000"/>
              </a:solidFill>
              <a:latin typeface="Symbol" charset="0"/>
              <a:sym typeface="Symbol" charset="0"/>
            </a:endParaRPr>
          </a:p>
        </p:txBody>
      </p:sp>
      <p:sp>
        <p:nvSpPr>
          <p:cNvPr id="57" name="Line 85"/>
          <p:cNvSpPr>
            <a:spLocks noChangeShapeType="1"/>
          </p:cNvSpPr>
          <p:nvPr/>
        </p:nvSpPr>
        <p:spPr bwMode="auto">
          <a:xfrm rot="10800000">
            <a:off x="1523999" y="3810000"/>
            <a:ext cx="940519" cy="0"/>
          </a:xfrm>
          <a:prstGeom prst="line">
            <a:avLst/>
          </a:prstGeom>
          <a:noFill/>
          <a:ln w="38100" cmpd="sng">
            <a:solidFill>
              <a:srgbClr val="000000"/>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pic>
        <p:nvPicPr>
          <p:cNvPr id="55" name="Picture 54" descr="SFequations.png"/>
          <p:cNvPicPr>
            <a:picLocks noChangeAspect="1"/>
          </p:cNvPicPr>
          <p:nvPr/>
        </p:nvPicPr>
        <p:blipFill rotWithShape="1">
          <a:blip r:embed="rId9">
            <a:extLst>
              <a:ext uri="{28A0092B-C50C-407E-A947-70E740481C1C}">
                <a14:useLocalDpi xmlns:a14="http://schemas.microsoft.com/office/drawing/2010/main" val="0"/>
              </a:ext>
            </a:extLst>
          </a:blip>
          <a:srcRect t="74742" r="56472" b="13352"/>
          <a:stretch/>
        </p:blipFill>
        <p:spPr>
          <a:xfrm>
            <a:off x="0" y="5125780"/>
            <a:ext cx="3980213" cy="816497"/>
          </a:xfrm>
          <a:prstGeom prst="rect">
            <a:avLst/>
          </a:prstGeom>
        </p:spPr>
      </p:pic>
      <p:pic>
        <p:nvPicPr>
          <p:cNvPr id="5" name="Picture 4" descr="SFequations.png"/>
          <p:cNvPicPr>
            <a:picLocks noChangeAspect="1"/>
          </p:cNvPicPr>
          <p:nvPr/>
        </p:nvPicPr>
        <p:blipFill rotWithShape="1">
          <a:blip r:embed="rId9">
            <a:extLst>
              <a:ext uri="{28A0092B-C50C-407E-A947-70E740481C1C}">
                <a14:useLocalDpi xmlns:a14="http://schemas.microsoft.com/office/drawing/2010/main" val="0"/>
              </a:ext>
            </a:extLst>
          </a:blip>
          <a:srcRect l="66667" t="61112" b="2222"/>
          <a:stretch/>
        </p:blipFill>
        <p:spPr>
          <a:xfrm>
            <a:off x="6096000" y="4191000"/>
            <a:ext cx="3048000" cy="2514600"/>
          </a:xfrm>
          <a:prstGeom prst="rect">
            <a:avLst/>
          </a:prstGeom>
        </p:spPr>
      </p:pic>
      <p:sp>
        <p:nvSpPr>
          <p:cNvPr id="58" name="Oval 50"/>
          <p:cNvSpPr>
            <a:spLocks noChangeArrowheads="1"/>
          </p:cNvSpPr>
          <p:nvPr/>
        </p:nvSpPr>
        <p:spPr bwMode="auto">
          <a:xfrm>
            <a:off x="6019800" y="6172200"/>
            <a:ext cx="1905000" cy="38100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spTree>
    <p:extLst>
      <p:ext uri="{BB962C8B-B14F-4D97-AF65-F5344CB8AC3E}">
        <p14:creationId xmlns:p14="http://schemas.microsoft.com/office/powerpoint/2010/main" val="273321378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91313" name="Picture 177" descr="equation-cropped"/>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804863" y="5202243"/>
            <a:ext cx="7534275" cy="1476375"/>
          </a:xfrm>
          <a:prstGeom prst="rect">
            <a:avLst/>
          </a:prstGeom>
          <a:solidFill>
            <a:schemeClr val="tx1"/>
          </a:solidFill>
          <a:extLst/>
        </p:spPr>
      </p:pic>
      <p:grpSp>
        <p:nvGrpSpPr>
          <p:cNvPr id="91319" name="Group 183"/>
          <p:cNvGrpSpPr>
            <a:grpSpLocks/>
          </p:cNvGrpSpPr>
          <p:nvPr/>
        </p:nvGrpSpPr>
        <p:grpSpPr bwMode="auto">
          <a:xfrm>
            <a:off x="2974983" y="5708653"/>
            <a:ext cx="4398963" cy="727075"/>
            <a:chOff x="1874" y="3596"/>
            <a:chExt cx="2771" cy="458"/>
          </a:xfrm>
        </p:grpSpPr>
        <p:sp>
          <p:nvSpPr>
            <p:cNvPr id="91314" name="Oval 178"/>
            <p:cNvSpPr>
              <a:spLocks noChangeArrowheads="1"/>
            </p:cNvSpPr>
            <p:nvPr/>
          </p:nvSpPr>
          <p:spPr bwMode="auto">
            <a:xfrm>
              <a:off x="1874" y="3808"/>
              <a:ext cx="246" cy="246"/>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fontAlgn="base">
                <a:spcBef>
                  <a:spcPct val="0"/>
                </a:spcBef>
                <a:spcAft>
                  <a:spcPct val="0"/>
                </a:spcAft>
              </a:pPr>
              <a:endParaRPr lang="en-US">
                <a:solidFill>
                  <a:srgbClr val="000000"/>
                </a:solidFill>
                <a:latin typeface="Arial" charset="0"/>
                <a:ea typeface="ＭＳ Ｐゴシック" charset="0"/>
              </a:endParaRPr>
            </a:p>
          </p:txBody>
        </p:sp>
        <p:sp>
          <p:nvSpPr>
            <p:cNvPr id="91315" name="Oval 179"/>
            <p:cNvSpPr>
              <a:spLocks noChangeArrowheads="1"/>
            </p:cNvSpPr>
            <p:nvPr/>
          </p:nvSpPr>
          <p:spPr bwMode="auto">
            <a:xfrm>
              <a:off x="2408" y="3596"/>
              <a:ext cx="246" cy="246"/>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fontAlgn="base">
                <a:spcBef>
                  <a:spcPct val="0"/>
                </a:spcBef>
                <a:spcAft>
                  <a:spcPct val="0"/>
                </a:spcAft>
              </a:pPr>
              <a:endParaRPr lang="en-US">
                <a:solidFill>
                  <a:srgbClr val="000000"/>
                </a:solidFill>
                <a:latin typeface="Arial" charset="0"/>
                <a:ea typeface="ＭＳ Ｐゴシック" charset="0"/>
              </a:endParaRPr>
            </a:p>
          </p:txBody>
        </p:sp>
        <p:sp>
          <p:nvSpPr>
            <p:cNvPr id="91316" name="Oval 180"/>
            <p:cNvSpPr>
              <a:spLocks noChangeArrowheads="1"/>
            </p:cNvSpPr>
            <p:nvPr/>
          </p:nvSpPr>
          <p:spPr bwMode="auto">
            <a:xfrm>
              <a:off x="2750" y="3610"/>
              <a:ext cx="246" cy="246"/>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fontAlgn="base">
                <a:spcBef>
                  <a:spcPct val="0"/>
                </a:spcBef>
                <a:spcAft>
                  <a:spcPct val="0"/>
                </a:spcAft>
              </a:pPr>
              <a:endParaRPr lang="en-US">
                <a:solidFill>
                  <a:srgbClr val="000000"/>
                </a:solidFill>
                <a:latin typeface="Arial" charset="0"/>
                <a:ea typeface="ＭＳ Ｐゴシック" charset="0"/>
              </a:endParaRPr>
            </a:p>
          </p:txBody>
        </p:sp>
        <p:sp>
          <p:nvSpPr>
            <p:cNvPr id="91317" name="Oval 181"/>
            <p:cNvSpPr>
              <a:spLocks noChangeArrowheads="1"/>
            </p:cNvSpPr>
            <p:nvPr/>
          </p:nvSpPr>
          <p:spPr bwMode="auto">
            <a:xfrm>
              <a:off x="3844" y="3801"/>
              <a:ext cx="246" cy="246"/>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fontAlgn="base">
                <a:spcBef>
                  <a:spcPct val="0"/>
                </a:spcBef>
                <a:spcAft>
                  <a:spcPct val="0"/>
                </a:spcAft>
              </a:pPr>
              <a:endParaRPr lang="en-US">
                <a:solidFill>
                  <a:srgbClr val="000000"/>
                </a:solidFill>
                <a:latin typeface="Arial" charset="0"/>
                <a:ea typeface="ＭＳ Ｐゴシック" charset="0"/>
              </a:endParaRPr>
            </a:p>
          </p:txBody>
        </p:sp>
        <p:sp>
          <p:nvSpPr>
            <p:cNvPr id="91318" name="Oval 182"/>
            <p:cNvSpPr>
              <a:spLocks noChangeArrowheads="1"/>
            </p:cNvSpPr>
            <p:nvPr/>
          </p:nvSpPr>
          <p:spPr bwMode="auto">
            <a:xfrm>
              <a:off x="4399" y="3610"/>
              <a:ext cx="246" cy="246"/>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fontAlgn="base">
                <a:spcBef>
                  <a:spcPct val="0"/>
                </a:spcBef>
                <a:spcAft>
                  <a:spcPct val="0"/>
                </a:spcAft>
              </a:pPr>
              <a:endParaRPr lang="en-US">
                <a:solidFill>
                  <a:srgbClr val="000000"/>
                </a:solidFill>
                <a:latin typeface="Arial" charset="0"/>
                <a:ea typeface="ＭＳ Ｐゴシック" charset="0"/>
              </a:endParaRPr>
            </a:p>
          </p:txBody>
        </p:sp>
      </p:grpSp>
      <p:grpSp>
        <p:nvGrpSpPr>
          <p:cNvPr id="225" name="Group 35"/>
          <p:cNvGrpSpPr>
            <a:grpSpLocks/>
          </p:cNvGrpSpPr>
          <p:nvPr/>
        </p:nvGrpSpPr>
        <p:grpSpPr bwMode="auto">
          <a:xfrm>
            <a:off x="763591" y="95250"/>
            <a:ext cx="7620000" cy="4019550"/>
            <a:chOff x="288" y="60"/>
            <a:chExt cx="4800" cy="2532"/>
          </a:xfrm>
        </p:grpSpPr>
        <p:sp>
          <p:nvSpPr>
            <p:cNvPr id="226" name="Rectangle 36"/>
            <p:cNvSpPr>
              <a:spLocks noChangeArrowheads="1"/>
            </p:cNvSpPr>
            <p:nvPr/>
          </p:nvSpPr>
          <p:spPr bwMode="auto">
            <a:xfrm>
              <a:off x="288" y="60"/>
              <a:ext cx="4800" cy="2532"/>
            </a:xfrm>
            <a:prstGeom prst="rect">
              <a:avLst/>
            </a:prstGeom>
            <a:solidFill>
              <a:sysClr val="window" lastClr="FFFFFF"/>
            </a:solidFill>
            <a:ln w="9525">
              <a:solidFill>
                <a:sysClr val="window" lastClr="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36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grpSp>
          <p:nvGrpSpPr>
            <p:cNvPr id="227" name="Group 37"/>
            <p:cNvGrpSpPr>
              <a:grpSpLocks/>
            </p:cNvGrpSpPr>
            <p:nvPr/>
          </p:nvGrpSpPr>
          <p:grpSpPr bwMode="auto">
            <a:xfrm>
              <a:off x="624" y="87"/>
              <a:ext cx="4416" cy="2505"/>
              <a:chOff x="624" y="87"/>
              <a:chExt cx="4416" cy="2505"/>
            </a:xfrm>
          </p:grpSpPr>
          <p:pic>
            <p:nvPicPr>
              <p:cNvPr id="234" name="Picture 38"/>
              <p:cNvPicPr>
                <a:picLocks noChangeAspect="1" noChangeArrowheads="1"/>
              </p:cNvPicPr>
              <p:nvPr/>
            </p:nvPicPr>
            <p:blipFill>
              <a:blip r:embed="rId4">
                <a:extLst>
                  <a:ext uri="{28A0092B-C50C-407E-A947-70E740481C1C}">
                    <a14:useLocalDpi xmlns:a14="http://schemas.microsoft.com/office/drawing/2010/main" val="0"/>
                  </a:ext>
                </a:extLst>
              </a:blip>
              <a:srcRect l="783" t="7294"/>
              <a:stretch>
                <a:fillRect/>
              </a:stretch>
            </p:blipFill>
            <p:spPr bwMode="auto">
              <a:xfrm>
                <a:off x="624" y="87"/>
                <a:ext cx="4416" cy="2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235" name="Group 39"/>
              <p:cNvGrpSpPr>
                <a:grpSpLocks/>
              </p:cNvGrpSpPr>
              <p:nvPr/>
            </p:nvGrpSpPr>
            <p:grpSpPr bwMode="auto">
              <a:xfrm>
                <a:off x="3437" y="840"/>
                <a:ext cx="241" cy="213"/>
                <a:chOff x="3437" y="840"/>
                <a:chExt cx="241" cy="213"/>
              </a:xfrm>
            </p:grpSpPr>
            <p:grpSp>
              <p:nvGrpSpPr>
                <p:cNvPr id="236" name="Group 40"/>
                <p:cNvGrpSpPr>
                  <a:grpSpLocks/>
                </p:cNvGrpSpPr>
                <p:nvPr/>
              </p:nvGrpSpPr>
              <p:grpSpPr bwMode="auto">
                <a:xfrm>
                  <a:off x="3502" y="883"/>
                  <a:ext cx="153" cy="136"/>
                  <a:chOff x="864" y="1776"/>
                  <a:chExt cx="175" cy="156"/>
                </a:xfrm>
              </p:grpSpPr>
              <p:sp>
                <p:nvSpPr>
                  <p:cNvPr id="238" name="Rectangle 41"/>
                  <p:cNvSpPr>
                    <a:spLocks noChangeArrowheads="1"/>
                  </p:cNvSpPr>
                  <p:nvPr/>
                </p:nvSpPr>
                <p:spPr bwMode="auto">
                  <a:xfrm>
                    <a:off x="864" y="1776"/>
                    <a:ext cx="92" cy="142"/>
                  </a:xfrm>
                  <a:prstGeom prst="rect">
                    <a:avLst/>
                  </a:prstGeom>
                  <a:solidFill>
                    <a:sysClr val="window" lastClr="FFFFFF"/>
                  </a:solidFill>
                  <a:ln w="9525">
                    <a:solidFill>
                      <a:sysClr val="window" lastClr="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36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239" name="Rectangle 42"/>
                  <p:cNvSpPr>
                    <a:spLocks noChangeArrowheads="1"/>
                  </p:cNvSpPr>
                  <p:nvPr/>
                </p:nvSpPr>
                <p:spPr bwMode="auto">
                  <a:xfrm>
                    <a:off x="944" y="1859"/>
                    <a:ext cx="95" cy="73"/>
                  </a:xfrm>
                  <a:prstGeom prst="rect">
                    <a:avLst/>
                  </a:prstGeom>
                  <a:solidFill>
                    <a:sysClr val="window" lastClr="FFFFFF"/>
                  </a:solidFill>
                  <a:ln w="9525">
                    <a:solidFill>
                      <a:sysClr val="window" lastClr="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36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grpSp>
            <p:sp>
              <p:nvSpPr>
                <p:cNvPr id="237" name="Text Box 43"/>
                <p:cNvSpPr txBox="1">
                  <a:spLocks noChangeArrowheads="1"/>
                </p:cNvSpPr>
                <p:nvPr/>
              </p:nvSpPr>
              <p:spPr bwMode="auto">
                <a:xfrm>
                  <a:off x="3437" y="840"/>
                  <a:ext cx="241"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3642"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000000"/>
                      </a:solidFill>
                      <a:effectLst/>
                      <a:uLnTx/>
                      <a:uFillTx/>
                      <a:latin typeface="Calibri"/>
                    </a:rPr>
                    <a:t>A</a:t>
                  </a:r>
                  <a:r>
                    <a:rPr kumimoji="0" lang="en-US" sz="1800" b="1" i="0" u="none" strike="noStrike" kern="0" cap="none" spc="0" normalizeH="0" baseline="-25000" noProof="0">
                      <a:ln>
                        <a:noFill/>
                      </a:ln>
                      <a:solidFill>
                        <a:srgbClr val="000000"/>
                      </a:solidFill>
                      <a:effectLst/>
                      <a:uLnTx/>
                      <a:uFillTx/>
                      <a:latin typeface="Calibri"/>
                    </a:rPr>
                    <a:t>s</a:t>
                  </a:r>
                  <a:endParaRPr kumimoji="0" lang="en-US" sz="1800" b="1" i="0" u="none" strike="noStrike" kern="0" cap="none" spc="0" normalizeH="0" baseline="0" noProof="0">
                    <a:ln>
                      <a:noFill/>
                    </a:ln>
                    <a:solidFill>
                      <a:srgbClr val="000000"/>
                    </a:solidFill>
                    <a:effectLst/>
                    <a:uLnTx/>
                    <a:uFillTx/>
                    <a:latin typeface="Calibri"/>
                  </a:endParaRPr>
                </a:p>
              </p:txBody>
            </p:sp>
          </p:grpSp>
        </p:grpSp>
        <p:grpSp>
          <p:nvGrpSpPr>
            <p:cNvPr id="228" name="Group 44"/>
            <p:cNvGrpSpPr>
              <a:grpSpLocks/>
            </p:cNvGrpSpPr>
            <p:nvPr/>
          </p:nvGrpSpPr>
          <p:grpSpPr bwMode="auto">
            <a:xfrm>
              <a:off x="2124" y="783"/>
              <a:ext cx="1620" cy="1617"/>
              <a:chOff x="2124" y="783"/>
              <a:chExt cx="1620" cy="1617"/>
            </a:xfrm>
          </p:grpSpPr>
          <p:sp>
            <p:nvSpPr>
              <p:cNvPr id="229" name="Oval 45"/>
              <p:cNvSpPr>
                <a:spLocks noChangeArrowheads="1"/>
              </p:cNvSpPr>
              <p:nvPr/>
            </p:nvSpPr>
            <p:spPr bwMode="auto">
              <a:xfrm>
                <a:off x="3408" y="816"/>
                <a:ext cx="336" cy="336"/>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36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230" name="Oval 46"/>
              <p:cNvSpPr>
                <a:spLocks noChangeArrowheads="1"/>
              </p:cNvSpPr>
              <p:nvPr/>
            </p:nvSpPr>
            <p:spPr bwMode="auto">
              <a:xfrm>
                <a:off x="2400" y="2064"/>
                <a:ext cx="336" cy="336"/>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36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231" name="Oval 47"/>
              <p:cNvSpPr>
                <a:spLocks noChangeArrowheads="1"/>
              </p:cNvSpPr>
              <p:nvPr/>
            </p:nvSpPr>
            <p:spPr bwMode="auto">
              <a:xfrm>
                <a:off x="2124" y="783"/>
                <a:ext cx="336" cy="336"/>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36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232" name="Oval 48"/>
              <p:cNvSpPr>
                <a:spLocks noChangeArrowheads="1"/>
              </p:cNvSpPr>
              <p:nvPr/>
            </p:nvSpPr>
            <p:spPr bwMode="auto">
              <a:xfrm>
                <a:off x="2592" y="1008"/>
                <a:ext cx="336" cy="336"/>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36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233" name="Oval 49"/>
              <p:cNvSpPr>
                <a:spLocks noChangeArrowheads="1"/>
              </p:cNvSpPr>
              <p:nvPr/>
            </p:nvSpPr>
            <p:spPr bwMode="auto">
              <a:xfrm>
                <a:off x="2544" y="1680"/>
                <a:ext cx="336" cy="336"/>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36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grpSp>
      </p:grpSp>
      <p:grpSp>
        <p:nvGrpSpPr>
          <p:cNvPr id="240" name="Group 50"/>
          <p:cNvGrpSpPr>
            <a:grpSpLocks/>
          </p:cNvGrpSpPr>
          <p:nvPr/>
        </p:nvGrpSpPr>
        <p:grpSpPr bwMode="auto">
          <a:xfrm>
            <a:off x="1295404" y="138121"/>
            <a:ext cx="7010400" cy="3976687"/>
            <a:chOff x="624" y="87"/>
            <a:chExt cx="4416" cy="2505"/>
          </a:xfrm>
        </p:grpSpPr>
        <p:pic>
          <p:nvPicPr>
            <p:cNvPr id="241" name="Picture 51"/>
            <p:cNvPicPr>
              <a:picLocks noChangeAspect="1" noChangeArrowheads="1"/>
            </p:cNvPicPr>
            <p:nvPr/>
          </p:nvPicPr>
          <p:blipFill>
            <a:blip r:embed="rId4">
              <a:extLst>
                <a:ext uri="{28A0092B-C50C-407E-A947-70E740481C1C}">
                  <a14:useLocalDpi xmlns:a14="http://schemas.microsoft.com/office/drawing/2010/main" val="0"/>
                </a:ext>
              </a:extLst>
            </a:blip>
            <a:srcRect l="783" t="7294"/>
            <a:stretch>
              <a:fillRect/>
            </a:stretch>
          </p:blipFill>
          <p:spPr bwMode="auto">
            <a:xfrm>
              <a:off x="624" y="87"/>
              <a:ext cx="4416" cy="2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242" name="Group 52"/>
            <p:cNvGrpSpPr>
              <a:grpSpLocks/>
            </p:cNvGrpSpPr>
            <p:nvPr/>
          </p:nvGrpSpPr>
          <p:grpSpPr bwMode="auto">
            <a:xfrm>
              <a:off x="3437" y="840"/>
              <a:ext cx="241" cy="213"/>
              <a:chOff x="3437" y="840"/>
              <a:chExt cx="241" cy="213"/>
            </a:xfrm>
          </p:grpSpPr>
          <p:grpSp>
            <p:nvGrpSpPr>
              <p:cNvPr id="243" name="Group 53"/>
              <p:cNvGrpSpPr>
                <a:grpSpLocks/>
              </p:cNvGrpSpPr>
              <p:nvPr/>
            </p:nvGrpSpPr>
            <p:grpSpPr bwMode="auto">
              <a:xfrm>
                <a:off x="3502" y="883"/>
                <a:ext cx="153" cy="136"/>
                <a:chOff x="864" y="1776"/>
                <a:chExt cx="175" cy="156"/>
              </a:xfrm>
            </p:grpSpPr>
            <p:sp>
              <p:nvSpPr>
                <p:cNvPr id="245" name="Rectangle 54"/>
                <p:cNvSpPr>
                  <a:spLocks noChangeArrowheads="1"/>
                </p:cNvSpPr>
                <p:nvPr/>
              </p:nvSpPr>
              <p:spPr bwMode="auto">
                <a:xfrm>
                  <a:off x="864" y="1776"/>
                  <a:ext cx="92" cy="142"/>
                </a:xfrm>
                <a:prstGeom prst="rect">
                  <a:avLst/>
                </a:prstGeom>
                <a:solidFill>
                  <a:sysClr val="window" lastClr="FFFFFF"/>
                </a:solidFill>
                <a:ln w="9525">
                  <a:solidFill>
                    <a:sysClr val="window" lastClr="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36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246" name="Rectangle 55"/>
                <p:cNvSpPr>
                  <a:spLocks noChangeArrowheads="1"/>
                </p:cNvSpPr>
                <p:nvPr/>
              </p:nvSpPr>
              <p:spPr bwMode="auto">
                <a:xfrm>
                  <a:off x="944" y="1859"/>
                  <a:ext cx="95" cy="73"/>
                </a:xfrm>
                <a:prstGeom prst="rect">
                  <a:avLst/>
                </a:prstGeom>
                <a:solidFill>
                  <a:sysClr val="window" lastClr="FFFFFF"/>
                </a:solidFill>
                <a:ln w="9525">
                  <a:solidFill>
                    <a:sysClr val="window" lastClr="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36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grpSp>
          <p:sp>
            <p:nvSpPr>
              <p:cNvPr id="244" name="Text Box 56"/>
              <p:cNvSpPr txBox="1">
                <a:spLocks noChangeArrowheads="1"/>
              </p:cNvSpPr>
              <p:nvPr/>
            </p:nvSpPr>
            <p:spPr bwMode="auto">
              <a:xfrm>
                <a:off x="3437" y="840"/>
                <a:ext cx="241"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3642"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000000"/>
                    </a:solidFill>
                    <a:effectLst/>
                    <a:uLnTx/>
                    <a:uFillTx/>
                    <a:latin typeface="Calibri"/>
                  </a:rPr>
                  <a:t>A</a:t>
                </a:r>
                <a:r>
                  <a:rPr kumimoji="0" lang="en-US" sz="1800" b="1" i="0" u="none" strike="noStrike" kern="0" cap="none" spc="0" normalizeH="0" baseline="-25000" noProof="0">
                    <a:ln>
                      <a:noFill/>
                    </a:ln>
                    <a:solidFill>
                      <a:srgbClr val="000000"/>
                    </a:solidFill>
                    <a:effectLst/>
                    <a:uLnTx/>
                    <a:uFillTx/>
                    <a:latin typeface="Calibri"/>
                  </a:rPr>
                  <a:t>s</a:t>
                </a:r>
                <a:endParaRPr kumimoji="0" lang="en-US" sz="1800" b="1" i="0" u="none" strike="noStrike" kern="0" cap="none" spc="0" normalizeH="0" baseline="0" noProof="0">
                  <a:ln>
                    <a:noFill/>
                  </a:ln>
                  <a:solidFill>
                    <a:srgbClr val="000000"/>
                  </a:solidFill>
                  <a:effectLst/>
                  <a:uLnTx/>
                  <a:uFillTx/>
                  <a:latin typeface="Calibri"/>
                </a:endParaRPr>
              </a:p>
            </p:txBody>
          </p:sp>
        </p:grpSp>
      </p:grpSp>
      <p:grpSp>
        <p:nvGrpSpPr>
          <p:cNvPr id="247" name="Group 57"/>
          <p:cNvGrpSpPr>
            <a:grpSpLocks/>
          </p:cNvGrpSpPr>
          <p:nvPr/>
        </p:nvGrpSpPr>
        <p:grpSpPr bwMode="auto">
          <a:xfrm>
            <a:off x="1997083" y="1239846"/>
            <a:ext cx="244475" cy="217487"/>
            <a:chOff x="864" y="1776"/>
            <a:chExt cx="175" cy="156"/>
          </a:xfrm>
        </p:grpSpPr>
        <p:sp>
          <p:nvSpPr>
            <p:cNvPr id="248" name="Rectangle 58"/>
            <p:cNvSpPr>
              <a:spLocks noChangeArrowheads="1"/>
            </p:cNvSpPr>
            <p:nvPr/>
          </p:nvSpPr>
          <p:spPr bwMode="auto">
            <a:xfrm>
              <a:off x="864" y="1776"/>
              <a:ext cx="92" cy="142"/>
            </a:xfrm>
            <a:prstGeom prst="rect">
              <a:avLst/>
            </a:prstGeom>
            <a:solidFill>
              <a:sysClr val="window" lastClr="FFFFFF"/>
            </a:solidFill>
            <a:ln w="9525">
              <a:solidFill>
                <a:sysClr val="window" lastClr="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36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249" name="Rectangle 59"/>
            <p:cNvSpPr>
              <a:spLocks noChangeArrowheads="1"/>
            </p:cNvSpPr>
            <p:nvPr/>
          </p:nvSpPr>
          <p:spPr bwMode="auto">
            <a:xfrm>
              <a:off x="944" y="1859"/>
              <a:ext cx="95" cy="73"/>
            </a:xfrm>
            <a:prstGeom prst="rect">
              <a:avLst/>
            </a:prstGeom>
            <a:solidFill>
              <a:sysClr val="window" lastClr="FFFFFF"/>
            </a:solidFill>
            <a:ln w="9525">
              <a:solidFill>
                <a:sysClr val="window" lastClr="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36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grpSp>
      <p:sp>
        <p:nvSpPr>
          <p:cNvPr id="250" name="Text Box 60"/>
          <p:cNvSpPr txBox="1">
            <a:spLocks noChangeArrowheads="1"/>
          </p:cNvSpPr>
          <p:nvPr/>
        </p:nvSpPr>
        <p:spPr bwMode="auto">
          <a:xfrm>
            <a:off x="1901827" y="1173165"/>
            <a:ext cx="386057" cy="33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spAutoFit/>
          </a:bodyPr>
          <a:lstStyle/>
          <a:p>
            <a:pPr defTabSz="913642"/>
            <a:r>
              <a:rPr lang="en-US" sz="1600" b="1">
                <a:solidFill>
                  <a:srgbClr val="000000"/>
                </a:solidFill>
                <a:latin typeface="Calibri"/>
              </a:rPr>
              <a:t>A</a:t>
            </a:r>
            <a:r>
              <a:rPr lang="en-US" b="1" baseline="-25000">
                <a:solidFill>
                  <a:srgbClr val="000000"/>
                </a:solidFill>
                <a:latin typeface="Calibri"/>
              </a:rPr>
              <a:t>c</a:t>
            </a:r>
            <a:endParaRPr lang="en-US" b="1">
              <a:solidFill>
                <a:srgbClr val="000000"/>
              </a:solidFill>
              <a:latin typeface="Calibri"/>
            </a:endParaRPr>
          </a:p>
        </p:txBody>
      </p:sp>
      <p:grpSp>
        <p:nvGrpSpPr>
          <p:cNvPr id="255" name="Group 65"/>
          <p:cNvGrpSpPr>
            <a:grpSpLocks/>
          </p:cNvGrpSpPr>
          <p:nvPr/>
        </p:nvGrpSpPr>
        <p:grpSpPr bwMode="auto">
          <a:xfrm>
            <a:off x="6858004" y="1503363"/>
            <a:ext cx="800100" cy="203200"/>
            <a:chOff x="4320" y="947"/>
            <a:chExt cx="504" cy="128"/>
          </a:xfrm>
        </p:grpSpPr>
        <p:sp>
          <p:nvSpPr>
            <p:cNvPr id="256" name="Line 66"/>
            <p:cNvSpPr>
              <a:spLocks noChangeShapeType="1"/>
            </p:cNvSpPr>
            <p:nvPr/>
          </p:nvSpPr>
          <p:spPr bwMode="auto">
            <a:xfrm>
              <a:off x="4320" y="1000"/>
              <a:ext cx="336" cy="1"/>
            </a:xfrm>
            <a:prstGeom prst="line">
              <a:avLst/>
            </a:prstGeom>
            <a:noFill/>
            <a:ln w="57150">
              <a:solidFill>
                <a:sysClr val="window" lastClr="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36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257" name="Rectangle 67"/>
            <p:cNvSpPr>
              <a:spLocks noChangeArrowheads="1"/>
            </p:cNvSpPr>
            <p:nvPr/>
          </p:nvSpPr>
          <p:spPr bwMode="auto">
            <a:xfrm>
              <a:off x="4533" y="947"/>
              <a:ext cx="291" cy="128"/>
            </a:xfrm>
            <a:prstGeom prst="rect">
              <a:avLst/>
            </a:prstGeom>
            <a:solidFill>
              <a:sysClr val="window" lastClr="FFFFFF"/>
            </a:solidFill>
            <a:ln w="9525">
              <a:solidFill>
                <a:sysClr val="window" lastClr="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36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grpSp>
      <p:sp>
        <p:nvSpPr>
          <p:cNvPr id="258" name="Freeform 68"/>
          <p:cNvSpPr>
            <a:spLocks/>
          </p:cNvSpPr>
          <p:nvPr/>
        </p:nvSpPr>
        <p:spPr bwMode="auto">
          <a:xfrm>
            <a:off x="6946900" y="1485900"/>
            <a:ext cx="249238" cy="211138"/>
          </a:xfrm>
          <a:custGeom>
            <a:avLst/>
            <a:gdLst>
              <a:gd name="T0" fmla="*/ 157 w 157"/>
              <a:gd name="T1" fmla="*/ 0 h 133"/>
              <a:gd name="T2" fmla="*/ 117 w 157"/>
              <a:gd name="T3" fmla="*/ 29 h 133"/>
              <a:gd name="T4" fmla="*/ 93 w 157"/>
              <a:gd name="T5" fmla="*/ 56 h 133"/>
              <a:gd name="T6" fmla="*/ 53 w 157"/>
              <a:gd name="T7" fmla="*/ 77 h 133"/>
              <a:gd name="T8" fmla="*/ 0 w 157"/>
              <a:gd name="T9" fmla="*/ 133 h 133"/>
            </a:gdLst>
            <a:ahLst/>
            <a:cxnLst>
              <a:cxn ang="0">
                <a:pos x="T0" y="T1"/>
              </a:cxn>
              <a:cxn ang="0">
                <a:pos x="T2" y="T3"/>
              </a:cxn>
              <a:cxn ang="0">
                <a:pos x="T4" y="T5"/>
              </a:cxn>
              <a:cxn ang="0">
                <a:pos x="T6" y="T7"/>
              </a:cxn>
              <a:cxn ang="0">
                <a:pos x="T8" y="T9"/>
              </a:cxn>
            </a:cxnLst>
            <a:rect l="0" t="0" r="r" b="b"/>
            <a:pathLst>
              <a:path w="157" h="133">
                <a:moveTo>
                  <a:pt x="157" y="0"/>
                </a:moveTo>
                <a:cubicBezTo>
                  <a:pt x="150" y="5"/>
                  <a:pt x="128" y="20"/>
                  <a:pt x="117" y="29"/>
                </a:cubicBezTo>
                <a:cubicBezTo>
                  <a:pt x="106" y="38"/>
                  <a:pt x="104" y="48"/>
                  <a:pt x="93" y="56"/>
                </a:cubicBezTo>
                <a:cubicBezTo>
                  <a:pt x="82" y="64"/>
                  <a:pt x="69" y="64"/>
                  <a:pt x="53" y="77"/>
                </a:cubicBezTo>
                <a:cubicBezTo>
                  <a:pt x="37" y="90"/>
                  <a:pt x="11" y="121"/>
                  <a:pt x="0" y="133"/>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grpSp>
        <p:nvGrpSpPr>
          <p:cNvPr id="259" name="Group 69"/>
          <p:cNvGrpSpPr>
            <a:grpSpLocks/>
          </p:cNvGrpSpPr>
          <p:nvPr/>
        </p:nvGrpSpPr>
        <p:grpSpPr bwMode="auto">
          <a:xfrm>
            <a:off x="1401763" y="1366838"/>
            <a:ext cx="655637" cy="254000"/>
            <a:chOff x="883" y="861"/>
            <a:chExt cx="413" cy="160"/>
          </a:xfrm>
        </p:grpSpPr>
        <p:sp>
          <p:nvSpPr>
            <p:cNvPr id="260" name="Rectangle 70"/>
            <p:cNvSpPr>
              <a:spLocks noChangeArrowheads="1"/>
            </p:cNvSpPr>
            <p:nvPr/>
          </p:nvSpPr>
          <p:spPr bwMode="auto">
            <a:xfrm>
              <a:off x="883" y="877"/>
              <a:ext cx="213" cy="144"/>
            </a:xfrm>
            <a:prstGeom prst="rect">
              <a:avLst/>
            </a:prstGeom>
            <a:solidFill>
              <a:sysClr val="window" lastClr="FFFFFF"/>
            </a:solidFill>
            <a:ln w="9525">
              <a:solidFill>
                <a:sysClr val="window" lastClr="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36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261" name="Line 71"/>
            <p:cNvSpPr>
              <a:spLocks noChangeShapeType="1"/>
            </p:cNvSpPr>
            <p:nvPr/>
          </p:nvSpPr>
          <p:spPr bwMode="auto">
            <a:xfrm flipH="1">
              <a:off x="1069" y="933"/>
              <a:ext cx="227" cy="0"/>
            </a:xfrm>
            <a:prstGeom prst="line">
              <a:avLst/>
            </a:prstGeom>
            <a:noFill/>
            <a:ln w="57150">
              <a:solidFill>
                <a:sysClr val="window" lastClr="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36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262" name="Freeform 72"/>
            <p:cNvSpPr>
              <a:spLocks/>
            </p:cNvSpPr>
            <p:nvPr/>
          </p:nvSpPr>
          <p:spPr bwMode="auto">
            <a:xfrm>
              <a:off x="1083" y="861"/>
              <a:ext cx="205" cy="112"/>
            </a:xfrm>
            <a:custGeom>
              <a:avLst/>
              <a:gdLst>
                <a:gd name="T0" fmla="*/ 0 w 205"/>
                <a:gd name="T1" fmla="*/ 0 h 112"/>
                <a:gd name="T2" fmla="*/ 32 w 205"/>
                <a:gd name="T3" fmla="*/ 46 h 112"/>
                <a:gd name="T4" fmla="*/ 90 w 205"/>
                <a:gd name="T5" fmla="*/ 59 h 112"/>
                <a:gd name="T6" fmla="*/ 157 w 205"/>
                <a:gd name="T7" fmla="*/ 86 h 112"/>
                <a:gd name="T8" fmla="*/ 205 w 205"/>
                <a:gd name="T9" fmla="*/ 112 h 112"/>
              </a:gdLst>
              <a:ahLst/>
              <a:cxnLst>
                <a:cxn ang="0">
                  <a:pos x="T0" y="T1"/>
                </a:cxn>
                <a:cxn ang="0">
                  <a:pos x="T2" y="T3"/>
                </a:cxn>
                <a:cxn ang="0">
                  <a:pos x="T4" y="T5"/>
                </a:cxn>
                <a:cxn ang="0">
                  <a:pos x="T6" y="T7"/>
                </a:cxn>
                <a:cxn ang="0">
                  <a:pos x="T8" y="T9"/>
                </a:cxn>
              </a:cxnLst>
              <a:rect l="0" t="0" r="r" b="b"/>
              <a:pathLst>
                <a:path w="205" h="112">
                  <a:moveTo>
                    <a:pt x="0" y="0"/>
                  </a:moveTo>
                  <a:cubicBezTo>
                    <a:pt x="5" y="8"/>
                    <a:pt x="17" y="36"/>
                    <a:pt x="32" y="46"/>
                  </a:cubicBezTo>
                  <a:cubicBezTo>
                    <a:pt x="47" y="56"/>
                    <a:pt x="69" y="52"/>
                    <a:pt x="90" y="59"/>
                  </a:cubicBezTo>
                  <a:cubicBezTo>
                    <a:pt x="111" y="66"/>
                    <a:pt x="138" y="77"/>
                    <a:pt x="157" y="86"/>
                  </a:cubicBezTo>
                  <a:cubicBezTo>
                    <a:pt x="176" y="95"/>
                    <a:pt x="195" y="107"/>
                    <a:pt x="205" y="112"/>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36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grpSp>
      <p:sp>
        <p:nvSpPr>
          <p:cNvPr id="264" name="Text Box 84"/>
          <p:cNvSpPr txBox="1">
            <a:spLocks noChangeArrowheads="1"/>
          </p:cNvSpPr>
          <p:nvPr/>
        </p:nvSpPr>
        <p:spPr bwMode="auto">
          <a:xfrm>
            <a:off x="846141" y="1116016"/>
            <a:ext cx="569225" cy="33847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spAutoFit/>
          </a:bodyPr>
          <a:lstStyle/>
          <a:p>
            <a:pPr defTabSz="913642"/>
            <a:r>
              <a:rPr lang="en-US" sz="1600" b="1" dirty="0">
                <a:solidFill>
                  <a:srgbClr val="000000"/>
                </a:solidFill>
                <a:latin typeface="Symbol" charset="0"/>
                <a:sym typeface="Symbol" charset="0"/>
              </a:rPr>
              <a:t>Δ</a:t>
            </a:r>
            <a:r>
              <a:rPr lang="en-US" sz="1600" b="1" dirty="0">
                <a:solidFill>
                  <a:srgbClr val="000000"/>
                </a:solidFill>
                <a:latin typeface="Calibri"/>
              </a:rPr>
              <a:t>Z</a:t>
            </a:r>
            <a:r>
              <a:rPr lang="en-US" sz="1600" b="1" baseline="-25000" dirty="0">
                <a:solidFill>
                  <a:srgbClr val="000000"/>
                </a:solidFill>
                <a:latin typeface="Calibri"/>
              </a:rPr>
              <a:t>AC</a:t>
            </a:r>
            <a:endParaRPr lang="en-US" sz="1600" b="1" dirty="0">
              <a:solidFill>
                <a:srgbClr val="000000"/>
              </a:solidFill>
              <a:latin typeface="Symbol" charset="0"/>
              <a:sym typeface="Symbol" charset="0"/>
            </a:endParaRPr>
          </a:p>
        </p:txBody>
      </p:sp>
      <p:sp>
        <p:nvSpPr>
          <p:cNvPr id="265" name="Line 85"/>
          <p:cNvSpPr>
            <a:spLocks noChangeShapeType="1"/>
          </p:cNvSpPr>
          <p:nvPr/>
        </p:nvSpPr>
        <p:spPr bwMode="auto">
          <a:xfrm rot="5400000">
            <a:off x="854877" y="1320007"/>
            <a:ext cx="985837" cy="0"/>
          </a:xfrm>
          <a:prstGeom prst="line">
            <a:avLst/>
          </a:prstGeom>
          <a:noFill/>
          <a:ln w="38100" cmpd="sng">
            <a:solidFill>
              <a:srgbClr val="000000"/>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sp>
        <p:nvSpPr>
          <p:cNvPr id="266" name="Text Box 84"/>
          <p:cNvSpPr txBox="1">
            <a:spLocks noChangeArrowheads="1"/>
          </p:cNvSpPr>
          <p:nvPr/>
        </p:nvSpPr>
        <p:spPr bwMode="auto">
          <a:xfrm>
            <a:off x="1824230" y="3762220"/>
            <a:ext cx="582049" cy="33847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spAutoFit/>
          </a:bodyPr>
          <a:lstStyle/>
          <a:p>
            <a:pPr defTabSz="913642"/>
            <a:r>
              <a:rPr lang="en-US" sz="1600" b="1" dirty="0" smtClean="0">
                <a:solidFill>
                  <a:srgbClr val="000000"/>
                </a:solidFill>
                <a:latin typeface="Symbol" charset="0"/>
                <a:sym typeface="Symbol" charset="0"/>
              </a:rPr>
              <a:t>Δ</a:t>
            </a:r>
            <a:r>
              <a:rPr lang="en-US" sz="1600" b="1" dirty="0" smtClean="0">
                <a:solidFill>
                  <a:srgbClr val="000000"/>
                </a:solidFill>
                <a:latin typeface="Calibri"/>
              </a:rPr>
              <a:t>X</a:t>
            </a:r>
            <a:r>
              <a:rPr lang="en-US" sz="1600" b="1" baseline="-25000" dirty="0" smtClean="0">
                <a:solidFill>
                  <a:srgbClr val="000000"/>
                </a:solidFill>
                <a:latin typeface="Calibri"/>
              </a:rPr>
              <a:t>AC</a:t>
            </a:r>
            <a:endParaRPr lang="en-US" sz="1600" b="1" dirty="0">
              <a:solidFill>
                <a:srgbClr val="000000"/>
              </a:solidFill>
              <a:latin typeface="Symbol" charset="0"/>
              <a:sym typeface="Symbol" charset="0"/>
            </a:endParaRPr>
          </a:p>
        </p:txBody>
      </p:sp>
      <p:sp>
        <p:nvSpPr>
          <p:cNvPr id="267" name="Line 85"/>
          <p:cNvSpPr>
            <a:spLocks noChangeShapeType="1"/>
          </p:cNvSpPr>
          <p:nvPr/>
        </p:nvSpPr>
        <p:spPr bwMode="auto">
          <a:xfrm rot="10800000">
            <a:off x="1523999" y="3810000"/>
            <a:ext cx="940519" cy="0"/>
          </a:xfrm>
          <a:prstGeom prst="line">
            <a:avLst/>
          </a:prstGeom>
          <a:noFill/>
          <a:ln w="38100" cmpd="sng">
            <a:solidFill>
              <a:srgbClr val="000000"/>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sp>
        <p:nvSpPr>
          <p:cNvPr id="268" name="Text Box 29"/>
          <p:cNvSpPr txBox="1">
            <a:spLocks noChangeArrowheads="1"/>
          </p:cNvSpPr>
          <p:nvPr/>
        </p:nvSpPr>
        <p:spPr bwMode="auto">
          <a:xfrm>
            <a:off x="0" y="4638956"/>
            <a:ext cx="9144000" cy="46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360" tIns="45682" rIns="91360" bIns="45682">
            <a:spAutoFit/>
          </a:bodyPr>
          <a:lstStyle/>
          <a:p>
            <a:pPr algn="ctr" defTabSz="913642"/>
            <a:r>
              <a:rPr lang="en-US" sz="2400" dirty="0" smtClean="0">
                <a:solidFill>
                  <a:prstClr val="white"/>
                </a:solidFill>
                <a:latin typeface="Calibri"/>
              </a:rPr>
              <a:t>Total anvil water content</a:t>
            </a:r>
            <a:endParaRPr lang="en-US" sz="2400" dirty="0">
              <a:solidFill>
                <a:prstClr val="white"/>
              </a:solidFill>
              <a:latin typeface="Calibri"/>
            </a:endParaRPr>
          </a:p>
        </p:txBody>
      </p:sp>
    </p:spTree>
    <p:extLst>
      <p:ext uri="{BB962C8B-B14F-4D97-AF65-F5344CB8AC3E}">
        <p14:creationId xmlns:p14="http://schemas.microsoft.com/office/powerpoint/2010/main" val="42244515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004" name="Group 52"/>
          <p:cNvGrpSpPr>
            <a:grpSpLocks/>
          </p:cNvGrpSpPr>
          <p:nvPr/>
        </p:nvGrpSpPr>
        <p:grpSpPr bwMode="auto">
          <a:xfrm>
            <a:off x="763591" y="95250"/>
            <a:ext cx="7620000" cy="4306888"/>
            <a:chOff x="288" y="60"/>
            <a:chExt cx="4800" cy="2713"/>
          </a:xfrm>
        </p:grpSpPr>
        <p:sp>
          <p:nvSpPr>
            <p:cNvPr id="126005" name="Rectangle 53"/>
            <p:cNvSpPr>
              <a:spLocks noChangeArrowheads="1"/>
            </p:cNvSpPr>
            <p:nvPr/>
          </p:nvSpPr>
          <p:spPr bwMode="auto">
            <a:xfrm>
              <a:off x="288" y="60"/>
              <a:ext cx="4800" cy="271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grpSp>
          <p:nvGrpSpPr>
            <p:cNvPr id="126006" name="Group 54"/>
            <p:cNvGrpSpPr>
              <a:grpSpLocks/>
            </p:cNvGrpSpPr>
            <p:nvPr/>
          </p:nvGrpSpPr>
          <p:grpSpPr bwMode="auto">
            <a:xfrm>
              <a:off x="624" y="87"/>
              <a:ext cx="4416" cy="2505"/>
              <a:chOff x="624" y="87"/>
              <a:chExt cx="4416" cy="2505"/>
            </a:xfrm>
          </p:grpSpPr>
          <p:pic>
            <p:nvPicPr>
              <p:cNvPr id="126007" name="Picture 55"/>
              <p:cNvPicPr>
                <a:picLocks noChangeAspect="1" noChangeArrowheads="1"/>
              </p:cNvPicPr>
              <p:nvPr/>
            </p:nvPicPr>
            <p:blipFill>
              <a:blip r:embed="rId3">
                <a:extLst>
                  <a:ext uri="{28A0092B-C50C-407E-A947-70E740481C1C}">
                    <a14:useLocalDpi xmlns:a14="http://schemas.microsoft.com/office/drawing/2010/main" val="0"/>
                  </a:ext>
                </a:extLst>
              </a:blip>
              <a:srcRect l="783" t="7294"/>
              <a:stretch>
                <a:fillRect/>
              </a:stretch>
            </p:blipFill>
            <p:spPr bwMode="auto">
              <a:xfrm>
                <a:off x="624" y="87"/>
                <a:ext cx="4416" cy="2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126008" name="Group 56"/>
              <p:cNvGrpSpPr>
                <a:grpSpLocks/>
              </p:cNvGrpSpPr>
              <p:nvPr/>
            </p:nvGrpSpPr>
            <p:grpSpPr bwMode="auto">
              <a:xfrm>
                <a:off x="3437" y="840"/>
                <a:ext cx="241" cy="213"/>
                <a:chOff x="3437" y="840"/>
                <a:chExt cx="241" cy="213"/>
              </a:xfrm>
            </p:grpSpPr>
            <p:grpSp>
              <p:nvGrpSpPr>
                <p:cNvPr id="126009" name="Group 57"/>
                <p:cNvGrpSpPr>
                  <a:grpSpLocks/>
                </p:cNvGrpSpPr>
                <p:nvPr/>
              </p:nvGrpSpPr>
              <p:grpSpPr bwMode="auto">
                <a:xfrm>
                  <a:off x="3502" y="883"/>
                  <a:ext cx="153" cy="136"/>
                  <a:chOff x="864" y="1776"/>
                  <a:chExt cx="175" cy="156"/>
                </a:xfrm>
              </p:grpSpPr>
              <p:sp>
                <p:nvSpPr>
                  <p:cNvPr id="126010" name="Rectangle 58"/>
                  <p:cNvSpPr>
                    <a:spLocks noChangeArrowheads="1"/>
                  </p:cNvSpPr>
                  <p:nvPr/>
                </p:nvSpPr>
                <p:spPr bwMode="auto">
                  <a:xfrm>
                    <a:off x="864" y="1776"/>
                    <a:ext cx="92" cy="14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126011" name="Rectangle 59"/>
                  <p:cNvSpPr>
                    <a:spLocks noChangeArrowheads="1"/>
                  </p:cNvSpPr>
                  <p:nvPr/>
                </p:nvSpPr>
                <p:spPr bwMode="auto">
                  <a:xfrm>
                    <a:off x="944" y="1859"/>
                    <a:ext cx="95" cy="7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grpSp>
            <p:sp>
              <p:nvSpPr>
                <p:cNvPr id="126012" name="Text Box 60"/>
                <p:cNvSpPr txBox="1">
                  <a:spLocks noChangeArrowheads="1"/>
                </p:cNvSpPr>
                <p:nvPr/>
              </p:nvSpPr>
              <p:spPr bwMode="auto">
                <a:xfrm>
                  <a:off x="3437" y="840"/>
                  <a:ext cx="241"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3642"/>
                  <a:r>
                    <a:rPr lang="en-US" sz="1600" b="1">
                      <a:solidFill>
                        <a:srgbClr val="000000"/>
                      </a:solidFill>
                      <a:latin typeface="Calibri"/>
                    </a:rPr>
                    <a:t>A</a:t>
                  </a:r>
                  <a:r>
                    <a:rPr lang="en-US" b="1" baseline="-25000">
                      <a:solidFill>
                        <a:srgbClr val="000000"/>
                      </a:solidFill>
                      <a:latin typeface="Calibri"/>
                    </a:rPr>
                    <a:t>s</a:t>
                  </a:r>
                  <a:endParaRPr lang="en-US" b="1">
                    <a:solidFill>
                      <a:srgbClr val="000000"/>
                    </a:solidFill>
                    <a:latin typeface="Calibri"/>
                  </a:endParaRPr>
                </a:p>
              </p:txBody>
            </p:sp>
          </p:grpSp>
        </p:grpSp>
        <p:grpSp>
          <p:nvGrpSpPr>
            <p:cNvPr id="126013" name="Group 61"/>
            <p:cNvGrpSpPr>
              <a:grpSpLocks/>
            </p:cNvGrpSpPr>
            <p:nvPr/>
          </p:nvGrpSpPr>
          <p:grpSpPr bwMode="auto">
            <a:xfrm>
              <a:off x="2124" y="783"/>
              <a:ext cx="1620" cy="1617"/>
              <a:chOff x="2124" y="783"/>
              <a:chExt cx="1620" cy="1617"/>
            </a:xfrm>
          </p:grpSpPr>
          <p:sp>
            <p:nvSpPr>
              <p:cNvPr id="126014" name="Oval 62"/>
              <p:cNvSpPr>
                <a:spLocks noChangeArrowheads="1"/>
              </p:cNvSpPr>
              <p:nvPr/>
            </p:nvSpPr>
            <p:spPr bwMode="auto">
              <a:xfrm>
                <a:off x="3408" y="816"/>
                <a:ext cx="336" cy="336"/>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126015" name="Oval 63"/>
              <p:cNvSpPr>
                <a:spLocks noChangeArrowheads="1"/>
              </p:cNvSpPr>
              <p:nvPr/>
            </p:nvSpPr>
            <p:spPr bwMode="auto">
              <a:xfrm>
                <a:off x="2400" y="2064"/>
                <a:ext cx="336" cy="336"/>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126016" name="Oval 64"/>
              <p:cNvSpPr>
                <a:spLocks noChangeArrowheads="1"/>
              </p:cNvSpPr>
              <p:nvPr/>
            </p:nvSpPr>
            <p:spPr bwMode="auto">
              <a:xfrm>
                <a:off x="2124" y="783"/>
                <a:ext cx="336" cy="336"/>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126017" name="Oval 65"/>
              <p:cNvSpPr>
                <a:spLocks noChangeArrowheads="1"/>
              </p:cNvSpPr>
              <p:nvPr/>
            </p:nvSpPr>
            <p:spPr bwMode="auto">
              <a:xfrm>
                <a:off x="2592" y="1008"/>
                <a:ext cx="336" cy="336"/>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126018" name="Oval 66"/>
              <p:cNvSpPr>
                <a:spLocks noChangeArrowheads="1"/>
              </p:cNvSpPr>
              <p:nvPr/>
            </p:nvSpPr>
            <p:spPr bwMode="auto">
              <a:xfrm>
                <a:off x="2544" y="1680"/>
                <a:ext cx="336" cy="336"/>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grpSp>
      </p:grpSp>
      <p:pic>
        <p:nvPicPr>
          <p:cNvPr id="126019" name="Picture 67"/>
          <p:cNvPicPr>
            <a:picLocks noChangeAspect="1" noChangeArrowheads="1"/>
          </p:cNvPicPr>
          <p:nvPr/>
        </p:nvPicPr>
        <p:blipFill>
          <a:blip r:embed="rId3">
            <a:extLst>
              <a:ext uri="{28A0092B-C50C-407E-A947-70E740481C1C}">
                <a14:useLocalDpi xmlns:a14="http://schemas.microsoft.com/office/drawing/2010/main" val="0"/>
              </a:ext>
            </a:extLst>
          </a:blip>
          <a:srcRect l="783" t="7294"/>
          <a:stretch>
            <a:fillRect/>
          </a:stretch>
        </p:blipFill>
        <p:spPr bwMode="auto">
          <a:xfrm>
            <a:off x="1295404" y="138121"/>
            <a:ext cx="7010400" cy="397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126020" name="Group 68"/>
          <p:cNvGrpSpPr>
            <a:grpSpLocks/>
          </p:cNvGrpSpPr>
          <p:nvPr/>
        </p:nvGrpSpPr>
        <p:grpSpPr bwMode="auto">
          <a:xfrm>
            <a:off x="5864226" y="1401763"/>
            <a:ext cx="242888" cy="215900"/>
            <a:chOff x="864" y="1776"/>
            <a:chExt cx="175" cy="156"/>
          </a:xfrm>
        </p:grpSpPr>
        <p:sp>
          <p:nvSpPr>
            <p:cNvPr id="126021" name="Rectangle 69"/>
            <p:cNvSpPr>
              <a:spLocks noChangeArrowheads="1"/>
            </p:cNvSpPr>
            <p:nvPr/>
          </p:nvSpPr>
          <p:spPr bwMode="auto">
            <a:xfrm>
              <a:off x="864" y="1776"/>
              <a:ext cx="92" cy="14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126022" name="Rectangle 70"/>
            <p:cNvSpPr>
              <a:spLocks noChangeArrowheads="1"/>
            </p:cNvSpPr>
            <p:nvPr/>
          </p:nvSpPr>
          <p:spPr bwMode="auto">
            <a:xfrm>
              <a:off x="944" y="1859"/>
              <a:ext cx="95" cy="7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grpSp>
      <p:sp>
        <p:nvSpPr>
          <p:cNvPr id="126023" name="Text Box 71"/>
          <p:cNvSpPr txBox="1">
            <a:spLocks noChangeArrowheads="1"/>
          </p:cNvSpPr>
          <p:nvPr/>
        </p:nvSpPr>
        <p:spPr bwMode="auto">
          <a:xfrm>
            <a:off x="5761045" y="1333504"/>
            <a:ext cx="383051" cy="33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spAutoFit/>
          </a:bodyPr>
          <a:lstStyle/>
          <a:p>
            <a:pPr defTabSz="913642"/>
            <a:r>
              <a:rPr lang="en-US" sz="1600" b="1">
                <a:solidFill>
                  <a:srgbClr val="000000"/>
                </a:solidFill>
                <a:latin typeface="Calibri"/>
              </a:rPr>
              <a:t>A</a:t>
            </a:r>
            <a:r>
              <a:rPr lang="en-US" b="1" baseline="-25000">
                <a:solidFill>
                  <a:srgbClr val="000000"/>
                </a:solidFill>
                <a:latin typeface="Calibri"/>
              </a:rPr>
              <a:t>s</a:t>
            </a:r>
            <a:endParaRPr lang="en-US" b="1">
              <a:solidFill>
                <a:srgbClr val="000000"/>
              </a:solidFill>
              <a:latin typeface="Calibri"/>
            </a:endParaRPr>
          </a:p>
        </p:txBody>
      </p:sp>
      <p:grpSp>
        <p:nvGrpSpPr>
          <p:cNvPr id="126024" name="Group 72"/>
          <p:cNvGrpSpPr>
            <a:grpSpLocks/>
          </p:cNvGrpSpPr>
          <p:nvPr/>
        </p:nvGrpSpPr>
        <p:grpSpPr bwMode="auto">
          <a:xfrm>
            <a:off x="1997083" y="1239846"/>
            <a:ext cx="244475" cy="217487"/>
            <a:chOff x="864" y="1776"/>
            <a:chExt cx="175" cy="156"/>
          </a:xfrm>
        </p:grpSpPr>
        <p:sp>
          <p:nvSpPr>
            <p:cNvPr id="126025" name="Rectangle 73"/>
            <p:cNvSpPr>
              <a:spLocks noChangeArrowheads="1"/>
            </p:cNvSpPr>
            <p:nvPr/>
          </p:nvSpPr>
          <p:spPr bwMode="auto">
            <a:xfrm>
              <a:off x="864" y="1776"/>
              <a:ext cx="92" cy="14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126026" name="Rectangle 74"/>
            <p:cNvSpPr>
              <a:spLocks noChangeArrowheads="1"/>
            </p:cNvSpPr>
            <p:nvPr/>
          </p:nvSpPr>
          <p:spPr bwMode="auto">
            <a:xfrm>
              <a:off x="944" y="1859"/>
              <a:ext cx="95" cy="7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grpSp>
      <p:sp>
        <p:nvSpPr>
          <p:cNvPr id="126027" name="Text Box 75"/>
          <p:cNvSpPr txBox="1">
            <a:spLocks noChangeArrowheads="1"/>
          </p:cNvSpPr>
          <p:nvPr/>
        </p:nvSpPr>
        <p:spPr bwMode="auto">
          <a:xfrm>
            <a:off x="1901827" y="1173165"/>
            <a:ext cx="386057" cy="33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spAutoFit/>
          </a:bodyPr>
          <a:lstStyle/>
          <a:p>
            <a:pPr defTabSz="913642"/>
            <a:r>
              <a:rPr lang="en-US" sz="1600" b="1">
                <a:solidFill>
                  <a:srgbClr val="000000"/>
                </a:solidFill>
                <a:latin typeface="Calibri"/>
              </a:rPr>
              <a:t>A</a:t>
            </a:r>
            <a:r>
              <a:rPr lang="en-US" b="1" baseline="-25000">
                <a:solidFill>
                  <a:srgbClr val="000000"/>
                </a:solidFill>
                <a:latin typeface="Calibri"/>
              </a:rPr>
              <a:t>c</a:t>
            </a:r>
            <a:endParaRPr lang="en-US" b="1">
              <a:solidFill>
                <a:srgbClr val="000000"/>
              </a:solidFill>
              <a:latin typeface="Calibri"/>
            </a:endParaRPr>
          </a:p>
        </p:txBody>
      </p:sp>
      <p:sp>
        <p:nvSpPr>
          <p:cNvPr id="126030" name="Oval 78"/>
          <p:cNvSpPr>
            <a:spLocks noChangeArrowheads="1"/>
          </p:cNvSpPr>
          <p:nvPr/>
        </p:nvSpPr>
        <p:spPr bwMode="auto">
          <a:xfrm>
            <a:off x="6248400" y="3746500"/>
            <a:ext cx="533400" cy="533400"/>
          </a:xfrm>
          <a:prstGeom prst="ellipse">
            <a:avLst/>
          </a:prstGeom>
          <a:noFill/>
          <a:ln w="38100"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sp>
        <p:nvSpPr>
          <p:cNvPr id="126031" name="Oval 79"/>
          <p:cNvSpPr>
            <a:spLocks noChangeArrowheads="1"/>
          </p:cNvSpPr>
          <p:nvPr/>
        </p:nvSpPr>
        <p:spPr bwMode="auto">
          <a:xfrm>
            <a:off x="7772400" y="1447800"/>
            <a:ext cx="533400" cy="533400"/>
          </a:xfrm>
          <a:prstGeom prst="ellipse">
            <a:avLst/>
          </a:prstGeom>
          <a:noFill/>
          <a:ln w="38100"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sp>
        <p:nvSpPr>
          <p:cNvPr id="126032" name="Oval 80"/>
          <p:cNvSpPr>
            <a:spLocks noChangeArrowheads="1"/>
          </p:cNvSpPr>
          <p:nvPr/>
        </p:nvSpPr>
        <p:spPr bwMode="auto">
          <a:xfrm>
            <a:off x="5638800" y="1295400"/>
            <a:ext cx="533400" cy="533400"/>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sp>
        <p:nvSpPr>
          <p:cNvPr id="126035" name="Oval 83"/>
          <p:cNvSpPr>
            <a:spLocks noChangeArrowheads="1"/>
          </p:cNvSpPr>
          <p:nvPr/>
        </p:nvSpPr>
        <p:spPr bwMode="auto">
          <a:xfrm>
            <a:off x="1752600" y="3724275"/>
            <a:ext cx="533400" cy="533400"/>
          </a:xfrm>
          <a:prstGeom prst="ellipse">
            <a:avLst/>
          </a:prstGeom>
          <a:noFill/>
          <a:ln w="38100"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sp>
        <p:nvSpPr>
          <p:cNvPr id="126038" name="Oval 86"/>
          <p:cNvSpPr>
            <a:spLocks noChangeArrowheads="1"/>
          </p:cNvSpPr>
          <p:nvPr/>
        </p:nvSpPr>
        <p:spPr bwMode="auto">
          <a:xfrm>
            <a:off x="838200" y="990601"/>
            <a:ext cx="533400" cy="533400"/>
          </a:xfrm>
          <a:prstGeom prst="ellipse">
            <a:avLst/>
          </a:prstGeom>
          <a:noFill/>
          <a:ln w="38100"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algn="ctr" defTabSz="913642"/>
            <a:endParaRPr lang="en-US">
              <a:solidFill>
                <a:prstClr val="white"/>
              </a:solidFill>
              <a:latin typeface="Calibri"/>
            </a:endParaRPr>
          </a:p>
        </p:txBody>
      </p:sp>
      <p:grpSp>
        <p:nvGrpSpPr>
          <p:cNvPr id="126039" name="Group 87"/>
          <p:cNvGrpSpPr>
            <a:grpSpLocks/>
          </p:cNvGrpSpPr>
          <p:nvPr/>
        </p:nvGrpSpPr>
        <p:grpSpPr bwMode="auto">
          <a:xfrm>
            <a:off x="6858004" y="1503363"/>
            <a:ext cx="800100" cy="203200"/>
            <a:chOff x="4320" y="947"/>
            <a:chExt cx="504" cy="128"/>
          </a:xfrm>
        </p:grpSpPr>
        <p:sp>
          <p:nvSpPr>
            <p:cNvPr id="126040" name="Line 88"/>
            <p:cNvSpPr>
              <a:spLocks noChangeShapeType="1"/>
            </p:cNvSpPr>
            <p:nvPr/>
          </p:nvSpPr>
          <p:spPr bwMode="auto">
            <a:xfrm>
              <a:off x="4320" y="1000"/>
              <a:ext cx="336" cy="1"/>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126041" name="Rectangle 89"/>
            <p:cNvSpPr>
              <a:spLocks noChangeArrowheads="1"/>
            </p:cNvSpPr>
            <p:nvPr/>
          </p:nvSpPr>
          <p:spPr bwMode="auto">
            <a:xfrm>
              <a:off x="4533" y="947"/>
              <a:ext cx="291" cy="12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grpSp>
      <p:sp>
        <p:nvSpPr>
          <p:cNvPr id="126042" name="Freeform 90"/>
          <p:cNvSpPr>
            <a:spLocks/>
          </p:cNvSpPr>
          <p:nvPr/>
        </p:nvSpPr>
        <p:spPr bwMode="auto">
          <a:xfrm>
            <a:off x="6946900" y="1485900"/>
            <a:ext cx="249238" cy="211138"/>
          </a:xfrm>
          <a:custGeom>
            <a:avLst/>
            <a:gdLst>
              <a:gd name="T0" fmla="*/ 157 w 157"/>
              <a:gd name="T1" fmla="*/ 0 h 133"/>
              <a:gd name="T2" fmla="*/ 117 w 157"/>
              <a:gd name="T3" fmla="*/ 29 h 133"/>
              <a:gd name="T4" fmla="*/ 93 w 157"/>
              <a:gd name="T5" fmla="*/ 56 h 133"/>
              <a:gd name="T6" fmla="*/ 53 w 157"/>
              <a:gd name="T7" fmla="*/ 77 h 133"/>
              <a:gd name="T8" fmla="*/ 0 w 157"/>
              <a:gd name="T9" fmla="*/ 133 h 133"/>
            </a:gdLst>
            <a:ahLst/>
            <a:cxnLst>
              <a:cxn ang="0">
                <a:pos x="T0" y="T1"/>
              </a:cxn>
              <a:cxn ang="0">
                <a:pos x="T2" y="T3"/>
              </a:cxn>
              <a:cxn ang="0">
                <a:pos x="T4" y="T5"/>
              </a:cxn>
              <a:cxn ang="0">
                <a:pos x="T6" y="T7"/>
              </a:cxn>
              <a:cxn ang="0">
                <a:pos x="T8" y="T9"/>
              </a:cxn>
            </a:cxnLst>
            <a:rect l="0" t="0" r="r" b="b"/>
            <a:pathLst>
              <a:path w="157" h="133">
                <a:moveTo>
                  <a:pt x="157" y="0"/>
                </a:moveTo>
                <a:cubicBezTo>
                  <a:pt x="150" y="5"/>
                  <a:pt x="128" y="20"/>
                  <a:pt x="117" y="29"/>
                </a:cubicBezTo>
                <a:cubicBezTo>
                  <a:pt x="106" y="38"/>
                  <a:pt x="104" y="48"/>
                  <a:pt x="93" y="56"/>
                </a:cubicBezTo>
                <a:cubicBezTo>
                  <a:pt x="82" y="64"/>
                  <a:pt x="69" y="64"/>
                  <a:pt x="53" y="77"/>
                </a:cubicBezTo>
                <a:cubicBezTo>
                  <a:pt x="37" y="90"/>
                  <a:pt x="11" y="121"/>
                  <a:pt x="0" y="133"/>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grpSp>
        <p:nvGrpSpPr>
          <p:cNvPr id="126043" name="Group 91"/>
          <p:cNvGrpSpPr>
            <a:grpSpLocks/>
          </p:cNvGrpSpPr>
          <p:nvPr/>
        </p:nvGrpSpPr>
        <p:grpSpPr bwMode="auto">
          <a:xfrm>
            <a:off x="1401763" y="1366838"/>
            <a:ext cx="655637" cy="254000"/>
            <a:chOff x="883" y="861"/>
            <a:chExt cx="413" cy="160"/>
          </a:xfrm>
        </p:grpSpPr>
        <p:sp>
          <p:nvSpPr>
            <p:cNvPr id="126044" name="Rectangle 92"/>
            <p:cNvSpPr>
              <a:spLocks noChangeArrowheads="1"/>
            </p:cNvSpPr>
            <p:nvPr/>
          </p:nvSpPr>
          <p:spPr bwMode="auto">
            <a:xfrm>
              <a:off x="883" y="877"/>
              <a:ext cx="213" cy="1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126045" name="Line 93"/>
            <p:cNvSpPr>
              <a:spLocks noChangeShapeType="1"/>
            </p:cNvSpPr>
            <p:nvPr/>
          </p:nvSpPr>
          <p:spPr bwMode="auto">
            <a:xfrm flipH="1">
              <a:off x="1069" y="933"/>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126046" name="Freeform 94"/>
            <p:cNvSpPr>
              <a:spLocks/>
            </p:cNvSpPr>
            <p:nvPr/>
          </p:nvSpPr>
          <p:spPr bwMode="auto">
            <a:xfrm>
              <a:off x="1083" y="861"/>
              <a:ext cx="205" cy="112"/>
            </a:xfrm>
            <a:custGeom>
              <a:avLst/>
              <a:gdLst>
                <a:gd name="T0" fmla="*/ 0 w 205"/>
                <a:gd name="T1" fmla="*/ 0 h 112"/>
                <a:gd name="T2" fmla="*/ 32 w 205"/>
                <a:gd name="T3" fmla="*/ 46 h 112"/>
                <a:gd name="T4" fmla="*/ 90 w 205"/>
                <a:gd name="T5" fmla="*/ 59 h 112"/>
                <a:gd name="T6" fmla="*/ 157 w 205"/>
                <a:gd name="T7" fmla="*/ 86 h 112"/>
                <a:gd name="T8" fmla="*/ 205 w 205"/>
                <a:gd name="T9" fmla="*/ 112 h 112"/>
              </a:gdLst>
              <a:ahLst/>
              <a:cxnLst>
                <a:cxn ang="0">
                  <a:pos x="T0" y="T1"/>
                </a:cxn>
                <a:cxn ang="0">
                  <a:pos x="T2" y="T3"/>
                </a:cxn>
                <a:cxn ang="0">
                  <a:pos x="T4" y="T5"/>
                </a:cxn>
                <a:cxn ang="0">
                  <a:pos x="T6" y="T7"/>
                </a:cxn>
                <a:cxn ang="0">
                  <a:pos x="T8" y="T9"/>
                </a:cxn>
              </a:cxnLst>
              <a:rect l="0" t="0" r="r" b="b"/>
              <a:pathLst>
                <a:path w="205" h="112">
                  <a:moveTo>
                    <a:pt x="0" y="0"/>
                  </a:moveTo>
                  <a:cubicBezTo>
                    <a:pt x="5" y="8"/>
                    <a:pt x="17" y="36"/>
                    <a:pt x="32" y="46"/>
                  </a:cubicBezTo>
                  <a:cubicBezTo>
                    <a:pt x="47" y="56"/>
                    <a:pt x="69" y="52"/>
                    <a:pt x="90" y="59"/>
                  </a:cubicBezTo>
                  <a:cubicBezTo>
                    <a:pt x="111" y="66"/>
                    <a:pt x="138" y="77"/>
                    <a:pt x="157" y="86"/>
                  </a:cubicBezTo>
                  <a:cubicBezTo>
                    <a:pt x="176" y="95"/>
                    <a:pt x="195" y="107"/>
                    <a:pt x="205" y="112"/>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grpSp>
      <p:sp>
        <p:nvSpPr>
          <p:cNvPr id="126047" name="Oval 95"/>
          <p:cNvSpPr>
            <a:spLocks noChangeArrowheads="1"/>
          </p:cNvSpPr>
          <p:nvPr/>
        </p:nvSpPr>
        <p:spPr bwMode="auto">
          <a:xfrm>
            <a:off x="1905000" y="1143003"/>
            <a:ext cx="533400" cy="533400"/>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sp>
        <p:nvSpPr>
          <p:cNvPr id="125980" name="Text Box 28"/>
          <p:cNvSpPr txBox="1">
            <a:spLocks noChangeArrowheads="1"/>
          </p:cNvSpPr>
          <p:nvPr/>
        </p:nvSpPr>
        <p:spPr bwMode="auto">
          <a:xfrm>
            <a:off x="1258891" y="4667251"/>
            <a:ext cx="6629400" cy="156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0" tIns="45682" rIns="91360" bIns="45682">
            <a:spAutoFit/>
          </a:bodyPr>
          <a:lstStyle/>
          <a:p>
            <a:pPr algn="ctr" defTabSz="913642"/>
            <a:r>
              <a:rPr lang="en-US" sz="2400" dirty="0">
                <a:solidFill>
                  <a:prstClr val="white"/>
                </a:solidFill>
                <a:latin typeface="Calibri"/>
              </a:rPr>
              <a:t>Dimensions and hydrometeor content of anvils are determined by the </a:t>
            </a:r>
            <a:r>
              <a:rPr lang="en-US" sz="2400" dirty="0" smtClean="0">
                <a:solidFill>
                  <a:prstClr val="white"/>
                </a:solidFill>
                <a:latin typeface="Calibri"/>
              </a:rPr>
              <a:t>same cloud dynamics that produce the precipitation—need to determine them to close the MCS water budget</a:t>
            </a:r>
            <a:endParaRPr lang="en-US" sz="2400" dirty="0">
              <a:solidFill>
                <a:prstClr val="white"/>
              </a:solidFill>
              <a:latin typeface="Calibri"/>
            </a:endParaRPr>
          </a:p>
        </p:txBody>
      </p:sp>
      <p:sp>
        <p:nvSpPr>
          <p:cNvPr id="126002" name="Text Box 50"/>
          <p:cNvSpPr txBox="1">
            <a:spLocks noChangeArrowheads="1"/>
          </p:cNvSpPr>
          <p:nvPr/>
        </p:nvSpPr>
        <p:spPr bwMode="auto">
          <a:xfrm rot="19840365">
            <a:off x="6181797" y="1229245"/>
            <a:ext cx="625631" cy="33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spAutoFit/>
          </a:bodyPr>
          <a:lstStyle/>
          <a:p>
            <a:pPr defTabSz="913642"/>
            <a:r>
              <a:rPr lang="en-US" sz="1600" b="1" dirty="0">
                <a:solidFill>
                  <a:srgbClr val="0000FF"/>
                </a:solidFill>
                <a:latin typeface="Arial Black"/>
                <a:cs typeface="Arial Black"/>
              </a:rPr>
              <a:t>IWC</a:t>
            </a:r>
          </a:p>
        </p:txBody>
      </p:sp>
      <p:sp>
        <p:nvSpPr>
          <p:cNvPr id="126003" name="Text Box 51"/>
          <p:cNvSpPr txBox="1">
            <a:spLocks noChangeArrowheads="1"/>
          </p:cNvSpPr>
          <p:nvPr/>
        </p:nvSpPr>
        <p:spPr bwMode="auto">
          <a:xfrm rot="2422880">
            <a:off x="1464628" y="1057269"/>
            <a:ext cx="625631" cy="33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spAutoFit/>
          </a:bodyPr>
          <a:lstStyle/>
          <a:p>
            <a:pPr defTabSz="913642"/>
            <a:r>
              <a:rPr lang="en-US" sz="1600" b="1" dirty="0">
                <a:solidFill>
                  <a:srgbClr val="0000FF"/>
                </a:solidFill>
                <a:latin typeface="Arial Black"/>
                <a:cs typeface="Arial Black"/>
              </a:rPr>
              <a:t>IWC</a:t>
            </a:r>
          </a:p>
        </p:txBody>
      </p:sp>
      <p:sp>
        <p:nvSpPr>
          <p:cNvPr id="50" name="Text Box 84"/>
          <p:cNvSpPr txBox="1">
            <a:spLocks noChangeArrowheads="1"/>
          </p:cNvSpPr>
          <p:nvPr/>
        </p:nvSpPr>
        <p:spPr bwMode="auto">
          <a:xfrm>
            <a:off x="846141" y="1116016"/>
            <a:ext cx="569225" cy="33847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spAutoFit/>
          </a:bodyPr>
          <a:lstStyle/>
          <a:p>
            <a:pPr defTabSz="913642"/>
            <a:r>
              <a:rPr lang="en-US" sz="1600" b="1" dirty="0">
                <a:solidFill>
                  <a:srgbClr val="000000"/>
                </a:solidFill>
                <a:latin typeface="Symbol" charset="0"/>
                <a:sym typeface="Symbol" charset="0"/>
              </a:rPr>
              <a:t>Δ</a:t>
            </a:r>
            <a:r>
              <a:rPr lang="en-US" sz="1600" b="1" dirty="0">
                <a:solidFill>
                  <a:srgbClr val="000000"/>
                </a:solidFill>
                <a:latin typeface="Calibri"/>
              </a:rPr>
              <a:t>Z</a:t>
            </a:r>
            <a:r>
              <a:rPr lang="en-US" sz="1600" b="1" baseline="-25000" dirty="0">
                <a:solidFill>
                  <a:srgbClr val="000000"/>
                </a:solidFill>
                <a:latin typeface="Calibri"/>
              </a:rPr>
              <a:t>AC</a:t>
            </a:r>
            <a:endParaRPr lang="en-US" sz="1600" b="1" dirty="0">
              <a:solidFill>
                <a:srgbClr val="000000"/>
              </a:solidFill>
              <a:latin typeface="Symbol" charset="0"/>
              <a:sym typeface="Symbol" charset="0"/>
            </a:endParaRPr>
          </a:p>
        </p:txBody>
      </p:sp>
      <p:sp>
        <p:nvSpPr>
          <p:cNvPr id="51" name="Line 85"/>
          <p:cNvSpPr>
            <a:spLocks noChangeShapeType="1"/>
          </p:cNvSpPr>
          <p:nvPr/>
        </p:nvSpPr>
        <p:spPr bwMode="auto">
          <a:xfrm rot="5400000">
            <a:off x="854877" y="1320007"/>
            <a:ext cx="985837" cy="0"/>
          </a:xfrm>
          <a:prstGeom prst="line">
            <a:avLst/>
          </a:prstGeom>
          <a:noFill/>
          <a:ln w="38100" cmpd="sng">
            <a:solidFill>
              <a:srgbClr val="000000"/>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sp>
        <p:nvSpPr>
          <p:cNvPr id="52" name="Text Box 84"/>
          <p:cNvSpPr txBox="1">
            <a:spLocks noChangeArrowheads="1"/>
          </p:cNvSpPr>
          <p:nvPr/>
        </p:nvSpPr>
        <p:spPr bwMode="auto">
          <a:xfrm>
            <a:off x="1824230" y="3762220"/>
            <a:ext cx="582049" cy="33847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spAutoFit/>
          </a:bodyPr>
          <a:lstStyle/>
          <a:p>
            <a:pPr defTabSz="913642"/>
            <a:r>
              <a:rPr lang="en-US" sz="1600" b="1" dirty="0" smtClean="0">
                <a:solidFill>
                  <a:srgbClr val="000000"/>
                </a:solidFill>
                <a:latin typeface="Symbol" charset="0"/>
                <a:sym typeface="Symbol" charset="0"/>
              </a:rPr>
              <a:t>Δ</a:t>
            </a:r>
            <a:r>
              <a:rPr lang="en-US" sz="1600" b="1" dirty="0" smtClean="0">
                <a:solidFill>
                  <a:srgbClr val="000000"/>
                </a:solidFill>
                <a:latin typeface="Calibri"/>
              </a:rPr>
              <a:t>X</a:t>
            </a:r>
            <a:r>
              <a:rPr lang="en-US" sz="1600" b="1" baseline="-25000" dirty="0" smtClean="0">
                <a:solidFill>
                  <a:srgbClr val="000000"/>
                </a:solidFill>
                <a:latin typeface="Calibri"/>
              </a:rPr>
              <a:t>AC</a:t>
            </a:r>
            <a:endParaRPr lang="en-US" sz="1600" b="1" dirty="0">
              <a:solidFill>
                <a:srgbClr val="000000"/>
              </a:solidFill>
              <a:latin typeface="Symbol" charset="0"/>
              <a:sym typeface="Symbol" charset="0"/>
            </a:endParaRPr>
          </a:p>
        </p:txBody>
      </p:sp>
      <p:sp>
        <p:nvSpPr>
          <p:cNvPr id="53" name="Line 85"/>
          <p:cNvSpPr>
            <a:spLocks noChangeShapeType="1"/>
          </p:cNvSpPr>
          <p:nvPr/>
        </p:nvSpPr>
        <p:spPr bwMode="auto">
          <a:xfrm rot="10800000">
            <a:off x="1523999" y="3810000"/>
            <a:ext cx="940519" cy="0"/>
          </a:xfrm>
          <a:prstGeom prst="line">
            <a:avLst/>
          </a:prstGeom>
          <a:noFill/>
          <a:ln w="38100" cmpd="sng">
            <a:solidFill>
              <a:srgbClr val="000000"/>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spTree>
    <p:extLst>
      <p:ext uri="{BB962C8B-B14F-4D97-AF65-F5344CB8AC3E}">
        <p14:creationId xmlns:p14="http://schemas.microsoft.com/office/powerpoint/2010/main" val="15898811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5595"/>
            <a:ext cx="8229600" cy="2106810"/>
          </a:xfrm>
        </p:spPr>
        <p:txBody>
          <a:bodyPr>
            <a:normAutofit/>
          </a:bodyPr>
          <a:lstStyle/>
          <a:p>
            <a:r>
              <a:rPr lang="en-US" dirty="0" smtClean="0"/>
              <a:t>What do we know about the bulk internal structure of MCS anvils from observations?</a:t>
            </a:r>
            <a:endParaRPr lang="en-US" dirty="0"/>
          </a:p>
        </p:txBody>
      </p:sp>
    </p:spTree>
    <p:extLst>
      <p:ext uri="{BB962C8B-B14F-4D97-AF65-F5344CB8AC3E}">
        <p14:creationId xmlns:p14="http://schemas.microsoft.com/office/powerpoint/2010/main" val="19110225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927663"/>
            <a:ext cx="7467600" cy="5002675"/>
          </a:xfrm>
          <a:prstGeom prst="rect">
            <a:avLst/>
          </a:prstGeom>
        </p:spPr>
      </p:pic>
      <p:sp>
        <p:nvSpPr>
          <p:cNvPr id="3" name="TextBox 2"/>
          <p:cNvSpPr txBox="1"/>
          <p:nvPr/>
        </p:nvSpPr>
        <p:spPr>
          <a:xfrm>
            <a:off x="0" y="158591"/>
            <a:ext cx="9144000" cy="584776"/>
          </a:xfrm>
          <a:prstGeom prst="rect">
            <a:avLst/>
          </a:prstGeom>
          <a:noFill/>
        </p:spPr>
        <p:txBody>
          <a:bodyPr wrap="square" rtlCol="0">
            <a:spAutoFit/>
          </a:bodyPr>
          <a:lstStyle/>
          <a:p>
            <a:pPr algn="ctr"/>
            <a:r>
              <a:rPr lang="en-US" sz="3200" dirty="0" smtClean="0"/>
              <a:t>Anvil clouds observed by WACR at Niamey</a:t>
            </a:r>
            <a:endParaRPr lang="en-US" sz="3200" dirty="0"/>
          </a:p>
        </p:txBody>
      </p:sp>
      <p:sp>
        <p:nvSpPr>
          <p:cNvPr id="5" name="TextBox 4"/>
          <p:cNvSpPr txBox="1"/>
          <p:nvPr/>
        </p:nvSpPr>
        <p:spPr>
          <a:xfrm>
            <a:off x="6914444" y="6234668"/>
            <a:ext cx="1841182" cy="369332"/>
          </a:xfrm>
          <a:prstGeom prst="rect">
            <a:avLst/>
          </a:prstGeom>
          <a:noFill/>
        </p:spPr>
        <p:txBody>
          <a:bodyPr wrap="none" rtlCol="0">
            <a:spAutoFit/>
          </a:bodyPr>
          <a:lstStyle/>
          <a:p>
            <a:r>
              <a:rPr lang="en-US" dirty="0" smtClean="0"/>
              <a:t>Powell et al. 2012</a:t>
            </a:r>
            <a:endParaRPr lang="en-US" dirty="0"/>
          </a:p>
        </p:txBody>
      </p:sp>
    </p:spTree>
    <p:extLst>
      <p:ext uri="{BB962C8B-B14F-4D97-AF65-F5344CB8AC3E}">
        <p14:creationId xmlns:p14="http://schemas.microsoft.com/office/powerpoint/2010/main" val="21393198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72276" y="1342380"/>
            <a:ext cx="5199448" cy="4173241"/>
          </a:xfrm>
          <a:prstGeom prst="rect">
            <a:avLst/>
          </a:prstGeom>
        </p:spPr>
      </p:pic>
      <p:sp>
        <p:nvSpPr>
          <p:cNvPr id="3" name="TextBox 2"/>
          <p:cNvSpPr txBox="1"/>
          <p:nvPr/>
        </p:nvSpPr>
        <p:spPr>
          <a:xfrm>
            <a:off x="0" y="158591"/>
            <a:ext cx="9144000" cy="584776"/>
          </a:xfrm>
          <a:prstGeom prst="rect">
            <a:avLst/>
          </a:prstGeom>
          <a:noFill/>
        </p:spPr>
        <p:txBody>
          <a:bodyPr wrap="square" rtlCol="0">
            <a:spAutoFit/>
          </a:bodyPr>
          <a:lstStyle/>
          <a:p>
            <a:pPr algn="ctr"/>
            <a:r>
              <a:rPr lang="en-US" sz="3200" dirty="0" smtClean="0"/>
              <a:t>Anvil clouds observed by WACR at Niamey</a:t>
            </a:r>
            <a:endParaRPr lang="en-US" sz="3200" dirty="0"/>
          </a:p>
        </p:txBody>
      </p:sp>
      <p:sp>
        <p:nvSpPr>
          <p:cNvPr id="5" name="TextBox 4"/>
          <p:cNvSpPr txBox="1"/>
          <p:nvPr/>
        </p:nvSpPr>
        <p:spPr>
          <a:xfrm>
            <a:off x="6914444" y="6234668"/>
            <a:ext cx="1841182" cy="369332"/>
          </a:xfrm>
          <a:prstGeom prst="rect">
            <a:avLst/>
          </a:prstGeom>
          <a:noFill/>
        </p:spPr>
        <p:txBody>
          <a:bodyPr wrap="none" rtlCol="0">
            <a:spAutoFit/>
          </a:bodyPr>
          <a:lstStyle/>
          <a:p>
            <a:r>
              <a:rPr lang="en-US" dirty="0" smtClean="0"/>
              <a:t>Powell et al. 2012</a:t>
            </a:r>
            <a:endParaRPr lang="en-US" dirty="0"/>
          </a:p>
        </p:txBody>
      </p:sp>
    </p:spTree>
    <p:extLst>
      <p:ext uri="{BB962C8B-B14F-4D97-AF65-F5344CB8AC3E}">
        <p14:creationId xmlns:p14="http://schemas.microsoft.com/office/powerpoint/2010/main" val="407376440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07999" y="731249"/>
            <a:ext cx="7972778" cy="5813484"/>
          </a:xfrm>
          <a:prstGeom prst="rect">
            <a:avLst/>
          </a:prstGeom>
        </p:spPr>
      </p:pic>
      <p:sp>
        <p:nvSpPr>
          <p:cNvPr id="4" name="Text Box 3"/>
          <p:cNvSpPr txBox="1">
            <a:spLocks noChangeArrowheads="1"/>
          </p:cNvSpPr>
          <p:nvPr/>
        </p:nvSpPr>
        <p:spPr bwMode="auto">
          <a:xfrm>
            <a:off x="0" y="107985"/>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base" hangingPunct="1">
              <a:spcBef>
                <a:spcPct val="0"/>
              </a:spcBef>
              <a:spcAft>
                <a:spcPct val="0"/>
              </a:spcAft>
            </a:pPr>
            <a:r>
              <a:rPr lang="en-US" sz="3600" dirty="0" smtClean="0">
                <a:solidFill>
                  <a:schemeClr val="bg1"/>
                </a:solidFill>
                <a:latin typeface="Arial" charset="0"/>
              </a:rPr>
              <a:t>Aerosol effect on anvils</a:t>
            </a:r>
            <a:endParaRPr lang="en-US" sz="3600" dirty="0">
              <a:solidFill>
                <a:schemeClr val="bg1"/>
              </a:solidFill>
              <a:latin typeface="Arial" charset="0"/>
            </a:endParaRPr>
          </a:p>
        </p:txBody>
      </p:sp>
      <p:sp>
        <p:nvSpPr>
          <p:cNvPr id="5" name="TextBox 4"/>
          <p:cNvSpPr txBox="1"/>
          <p:nvPr/>
        </p:nvSpPr>
        <p:spPr>
          <a:xfrm>
            <a:off x="6613399" y="5945387"/>
            <a:ext cx="1553655" cy="369332"/>
          </a:xfrm>
          <a:prstGeom prst="rect">
            <a:avLst/>
          </a:prstGeom>
          <a:solidFill>
            <a:srgbClr val="68666B"/>
          </a:solidFill>
        </p:spPr>
        <p:txBody>
          <a:bodyPr wrap="none" rtlCol="0">
            <a:spAutoFit/>
          </a:bodyPr>
          <a:lstStyle/>
          <a:p>
            <a:pPr fontAlgn="base">
              <a:spcBef>
                <a:spcPct val="0"/>
              </a:spcBef>
              <a:spcAft>
                <a:spcPct val="0"/>
              </a:spcAft>
            </a:pPr>
            <a:r>
              <a:rPr lang="en-US" dirty="0" smtClean="0">
                <a:solidFill>
                  <a:srgbClr val="FFFFFF"/>
                </a:solidFill>
                <a:latin typeface="Calibri" charset="0"/>
                <a:ea typeface="ＭＳ Ｐゴシック" charset="0"/>
                <a:cs typeface="ＭＳ Ｐゴシック" charset="0"/>
              </a:rPr>
              <a:t>Fan et al. 2013</a:t>
            </a:r>
          </a:p>
        </p:txBody>
      </p:sp>
    </p:spTree>
    <p:extLst>
      <p:ext uri="{BB962C8B-B14F-4D97-AF65-F5344CB8AC3E}">
        <p14:creationId xmlns:p14="http://schemas.microsoft.com/office/powerpoint/2010/main" val="10669569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0" y="317500"/>
            <a:ext cx="9144000" cy="1443038"/>
          </a:xfrm>
        </p:spPr>
        <p:txBody>
          <a:bodyPr/>
          <a:lstStyle/>
          <a:p>
            <a:pPr eaLnBrk="1" hangingPunct="1">
              <a:defRPr/>
            </a:pPr>
            <a:r>
              <a:rPr lang="en-US" sz="3600" b="1" dirty="0" smtClean="0">
                <a:solidFill>
                  <a:srgbClr val="FFFFFF"/>
                </a:solidFill>
                <a:effectLst>
                  <a:outerShdw blurRad="50800" dist="38100" dir="2700000" algn="tl" rotWithShape="0">
                    <a:srgbClr val="000000">
                      <a:alpha val="43000"/>
                    </a:srgbClr>
                  </a:outerShdw>
                </a:effectLst>
                <a:latin typeface="Centure gothic"/>
                <a:ea typeface="ＭＳ Ｐゴシック" charset="0"/>
                <a:cs typeface="Centure gothic"/>
              </a:rPr>
              <a:t>Mesoscale Convective Systems</a:t>
            </a:r>
            <a:endParaRPr lang="en-US" sz="3600" b="1" dirty="0">
              <a:solidFill>
                <a:srgbClr val="FFFFFF"/>
              </a:solidFill>
              <a:effectLst>
                <a:outerShdw blurRad="50800" dist="38100" dir="2700000" algn="tl" rotWithShape="0">
                  <a:srgbClr val="000000">
                    <a:alpha val="43000"/>
                  </a:srgbClr>
                </a:outerShdw>
              </a:effectLst>
              <a:latin typeface="Centure gothic"/>
              <a:ea typeface="ＭＳ Ｐゴシック" charset="0"/>
              <a:cs typeface="Centure gothic"/>
            </a:endParaRPr>
          </a:p>
        </p:txBody>
      </p:sp>
      <p:pic>
        <p:nvPicPr>
          <p:cNvPr id="39939" name="Picture 7" descr="TitleGraphic_v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2" y="1755775"/>
            <a:ext cx="5727700" cy="4514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9941" name="TextBox 1"/>
          <p:cNvSpPr txBox="1">
            <a:spLocks noChangeArrowheads="1"/>
          </p:cNvSpPr>
          <p:nvPr/>
        </p:nvSpPr>
        <p:spPr bwMode="auto">
          <a:xfrm>
            <a:off x="2617796" y="2152650"/>
            <a:ext cx="30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0" tIns="45682" rIns="91360" bIns="45682">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456819" eaLnBrk="1" fontAlgn="base" hangingPunct="1">
              <a:spcBef>
                <a:spcPct val="0"/>
              </a:spcBef>
              <a:spcAft>
                <a:spcPct val="0"/>
              </a:spcAft>
            </a:pPr>
            <a:r>
              <a:rPr lang="en-US" sz="1800" b="1">
                <a:solidFill>
                  <a:srgbClr val="B9D4F0"/>
                </a:solidFill>
              </a:rPr>
              <a:t>1</a:t>
            </a:r>
          </a:p>
        </p:txBody>
      </p:sp>
      <p:sp>
        <p:nvSpPr>
          <p:cNvPr id="39942" name="TextBox 5"/>
          <p:cNvSpPr txBox="1">
            <a:spLocks noChangeArrowheads="1"/>
          </p:cNvSpPr>
          <p:nvPr/>
        </p:nvSpPr>
        <p:spPr bwMode="auto">
          <a:xfrm>
            <a:off x="4148146" y="1825625"/>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0" tIns="45682" rIns="91360" bIns="45682">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456819" eaLnBrk="1" fontAlgn="base" hangingPunct="1">
              <a:spcBef>
                <a:spcPct val="0"/>
              </a:spcBef>
              <a:spcAft>
                <a:spcPct val="0"/>
              </a:spcAft>
            </a:pPr>
            <a:r>
              <a:rPr lang="en-US" sz="1800" b="1">
                <a:solidFill>
                  <a:srgbClr val="B9D4F0"/>
                </a:solidFill>
              </a:rPr>
              <a:t>2</a:t>
            </a:r>
          </a:p>
        </p:txBody>
      </p:sp>
      <p:sp>
        <p:nvSpPr>
          <p:cNvPr id="39943" name="TextBox 6"/>
          <p:cNvSpPr txBox="1">
            <a:spLocks noChangeArrowheads="1"/>
          </p:cNvSpPr>
          <p:nvPr/>
        </p:nvSpPr>
        <p:spPr bwMode="auto">
          <a:xfrm>
            <a:off x="6037271" y="2011366"/>
            <a:ext cx="30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0" tIns="45682" rIns="91360" bIns="45682">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456819" eaLnBrk="1" fontAlgn="base" hangingPunct="1">
              <a:spcBef>
                <a:spcPct val="0"/>
              </a:spcBef>
              <a:spcAft>
                <a:spcPct val="0"/>
              </a:spcAft>
            </a:pPr>
            <a:r>
              <a:rPr lang="en-US" sz="1800" b="1">
                <a:solidFill>
                  <a:srgbClr val="B9D4F0"/>
                </a:solidFill>
              </a:rPr>
              <a:t>3</a:t>
            </a:r>
          </a:p>
        </p:txBody>
      </p:sp>
      <p:grpSp>
        <p:nvGrpSpPr>
          <p:cNvPr id="3" name="Group 2"/>
          <p:cNvGrpSpPr/>
          <p:nvPr/>
        </p:nvGrpSpPr>
        <p:grpSpPr>
          <a:xfrm>
            <a:off x="104868" y="1873251"/>
            <a:ext cx="7413535" cy="1230313"/>
            <a:chOff x="104868" y="1873251"/>
            <a:chExt cx="7413535" cy="1230313"/>
          </a:xfrm>
        </p:grpSpPr>
        <p:sp>
          <p:nvSpPr>
            <p:cNvPr id="5" name="Oval 4"/>
            <p:cNvSpPr/>
            <p:nvPr/>
          </p:nvSpPr>
          <p:spPr>
            <a:xfrm>
              <a:off x="1498603" y="1873251"/>
              <a:ext cx="6019800" cy="1230313"/>
            </a:xfrm>
            <a:prstGeom prst="ellipse">
              <a:avLst/>
            </a:prstGeom>
            <a:noFill/>
            <a:ln w="57150" cap="flat" cmpd="sng" algn="ctr">
              <a:solidFill>
                <a:srgbClr val="B9D3E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360" tIns="45682" rIns="91360" bIns="45682" anchor="ctr"/>
            <a:lstStyle/>
            <a:p>
              <a:pPr algn="ctr" defTabSz="456819">
                <a:defRPr/>
              </a:pPr>
              <a:endParaRPr lang="en-US">
                <a:solidFill>
                  <a:prstClr val="white"/>
                </a:solidFill>
                <a:latin typeface="Optima"/>
                <a:cs typeface="Optima"/>
              </a:endParaRPr>
            </a:p>
          </p:txBody>
        </p:sp>
        <p:sp>
          <p:nvSpPr>
            <p:cNvPr id="2" name="TextBox 1"/>
            <p:cNvSpPr txBox="1"/>
            <p:nvPr/>
          </p:nvSpPr>
          <p:spPr>
            <a:xfrm>
              <a:off x="104868" y="2303741"/>
              <a:ext cx="1260381" cy="369332"/>
            </a:xfrm>
            <a:prstGeom prst="rect">
              <a:avLst/>
            </a:prstGeom>
            <a:noFill/>
          </p:spPr>
          <p:txBody>
            <a:bodyPr wrap="none" rtlCol="0">
              <a:spAutoFit/>
            </a:bodyPr>
            <a:lstStyle/>
            <a:p>
              <a:r>
                <a:rPr lang="en-US" dirty="0" smtClean="0">
                  <a:solidFill>
                    <a:schemeClr val="bg1"/>
                  </a:solidFill>
                </a:rPr>
                <a:t>From space</a:t>
              </a:r>
            </a:p>
          </p:txBody>
        </p:sp>
      </p:grpSp>
    </p:spTree>
    <p:extLst>
      <p:ext uri="{BB962C8B-B14F-4D97-AF65-F5344CB8AC3E}">
        <p14:creationId xmlns:p14="http://schemas.microsoft.com/office/powerpoint/2010/main" val="68631510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109" y="643622"/>
            <a:ext cx="8607779" cy="5570756"/>
          </a:xfrm>
          <a:prstGeom prst="rect">
            <a:avLst/>
          </a:prstGeom>
          <a:noFill/>
        </p:spPr>
        <p:txBody>
          <a:bodyPr wrap="square" rtlCol="0">
            <a:spAutoFit/>
          </a:bodyPr>
          <a:lstStyle/>
          <a:p>
            <a:pPr>
              <a:spcAft>
                <a:spcPts val="2400"/>
              </a:spcAft>
            </a:pPr>
            <a:r>
              <a:rPr lang="en-US" sz="3600" dirty="0"/>
              <a:t>T</a:t>
            </a:r>
            <a:r>
              <a:rPr lang="en-US" sz="3600" dirty="0" smtClean="0"/>
              <a:t>ake-home points:</a:t>
            </a:r>
          </a:p>
          <a:p>
            <a:pPr marL="682625" indent="-457200">
              <a:spcAft>
                <a:spcPts val="2400"/>
              </a:spcAft>
              <a:buFont typeface="+mj-lt"/>
              <a:buAutoNum type="arabicPeriod"/>
            </a:pPr>
            <a:r>
              <a:rPr lang="en-US" sz="2000" u="dbl" dirty="0" smtClean="0"/>
              <a:t>Larger</a:t>
            </a:r>
            <a:r>
              <a:rPr lang="en-US" sz="2000" dirty="0" smtClean="0"/>
              <a:t> MCSs are primary producers of anvils over the tropics</a:t>
            </a:r>
          </a:p>
          <a:p>
            <a:pPr marL="682625" indent="-457200">
              <a:spcAft>
                <a:spcPts val="2400"/>
              </a:spcAft>
              <a:buFont typeface="+mj-lt"/>
              <a:buAutoNum type="arabicPeriod"/>
            </a:pPr>
            <a:r>
              <a:rPr lang="en-US" sz="2000" dirty="0"/>
              <a:t>Anvils are a product of </a:t>
            </a:r>
            <a:r>
              <a:rPr lang="en-US" sz="2000" u="dbl" dirty="0" smtClean="0"/>
              <a:t>lifecycle</a:t>
            </a:r>
            <a:r>
              <a:rPr lang="en-US" sz="2000" dirty="0" smtClean="0"/>
              <a:t> </a:t>
            </a:r>
            <a:r>
              <a:rPr lang="en-US" sz="2000" dirty="0"/>
              <a:t>of the MCS </a:t>
            </a:r>
            <a:r>
              <a:rPr lang="en-US" sz="2000" dirty="0">
                <a:sym typeface="Wingdings"/>
              </a:rPr>
              <a:t> lifecycle studies are critical</a:t>
            </a:r>
          </a:p>
          <a:p>
            <a:pPr marL="682625" indent="-457200">
              <a:spcAft>
                <a:spcPts val="2400"/>
              </a:spcAft>
              <a:buFont typeface="+mj-lt"/>
              <a:buAutoNum type="arabicPeriod"/>
            </a:pPr>
            <a:r>
              <a:rPr lang="en-US" sz="2000" dirty="0" smtClean="0"/>
              <a:t>Anvil characteristics determined by </a:t>
            </a:r>
            <a:r>
              <a:rPr lang="en-US" sz="2000" u="dbl" dirty="0" smtClean="0"/>
              <a:t>environment</a:t>
            </a:r>
            <a:r>
              <a:rPr lang="en-US" sz="2000" dirty="0" smtClean="0"/>
              <a:t>: land, ocean, day, night, …  </a:t>
            </a:r>
          </a:p>
          <a:p>
            <a:pPr marL="682625" indent="-457200">
              <a:spcAft>
                <a:spcPts val="2400"/>
              </a:spcAft>
              <a:buFont typeface="+mj-lt"/>
              <a:buAutoNum type="arabicPeriod"/>
            </a:pPr>
            <a:r>
              <a:rPr lang="en-US" sz="2000" dirty="0" smtClean="0"/>
              <a:t>Anvils </a:t>
            </a:r>
            <a:r>
              <a:rPr lang="en-US" sz="2000" u="dbl" dirty="0" smtClean="0"/>
              <a:t>not dynamically separate </a:t>
            </a:r>
            <a:r>
              <a:rPr lang="en-US" sz="2000" dirty="0" smtClean="0"/>
              <a:t>from the precipitating part of the MCS</a:t>
            </a:r>
          </a:p>
          <a:p>
            <a:pPr marL="682625" indent="-457200">
              <a:spcAft>
                <a:spcPts val="2400"/>
              </a:spcAft>
              <a:buFont typeface="+mj-lt"/>
              <a:buAutoNum type="arabicPeriod"/>
            </a:pPr>
            <a:r>
              <a:rPr lang="en-US" sz="2000" dirty="0" smtClean="0"/>
              <a:t>Anvils and precipitating sectors need to be </a:t>
            </a:r>
            <a:r>
              <a:rPr lang="en-US" sz="2000" u="dbl" dirty="0" smtClean="0"/>
              <a:t>physically consistent</a:t>
            </a:r>
          </a:p>
          <a:p>
            <a:pPr marL="682625" indent="-457200">
              <a:spcAft>
                <a:spcPts val="2400"/>
              </a:spcAft>
              <a:buFont typeface="+mj-lt"/>
              <a:buAutoNum type="arabicPeriod"/>
            </a:pPr>
            <a:r>
              <a:rPr lang="en-US" sz="2000" dirty="0" smtClean="0"/>
              <a:t>Anvils and precipitating sectors are  </a:t>
            </a:r>
            <a:r>
              <a:rPr lang="en-US" sz="2000" u="dbl" dirty="0" smtClean="0"/>
              <a:t>linked</a:t>
            </a:r>
            <a:r>
              <a:rPr lang="en-US" sz="2000" dirty="0" smtClean="0"/>
              <a:t> via the MCS </a:t>
            </a:r>
            <a:r>
              <a:rPr lang="en-US" sz="2000" u="dbl" dirty="0" smtClean="0"/>
              <a:t>water budget</a:t>
            </a:r>
          </a:p>
          <a:p>
            <a:pPr marL="682625" indent="-457200">
              <a:spcAft>
                <a:spcPts val="2400"/>
              </a:spcAft>
              <a:buFont typeface="+mj-lt"/>
              <a:buAutoNum type="arabicPeriod"/>
            </a:pPr>
            <a:r>
              <a:rPr lang="en-US" sz="2000" dirty="0" smtClean="0"/>
              <a:t>Latent heating and radiative </a:t>
            </a:r>
            <a:r>
              <a:rPr lang="en-US" sz="2000" u="dbl" dirty="0" smtClean="0"/>
              <a:t>heating</a:t>
            </a:r>
            <a:r>
              <a:rPr lang="en-US" sz="2000" dirty="0" smtClean="0"/>
              <a:t> are linked </a:t>
            </a:r>
            <a:r>
              <a:rPr lang="en-US" sz="2000" dirty="0" smtClean="0">
                <a:sym typeface="Wingdings"/>
              </a:rPr>
              <a:t> </a:t>
            </a:r>
            <a:r>
              <a:rPr lang="en-US" sz="2000" dirty="0" smtClean="0"/>
              <a:t>should not be separated</a:t>
            </a:r>
          </a:p>
          <a:p>
            <a:pPr marL="682625" indent="-457200">
              <a:spcAft>
                <a:spcPts val="2400"/>
              </a:spcAft>
              <a:buFont typeface="+mj-lt"/>
              <a:buAutoNum type="arabicPeriod"/>
            </a:pPr>
            <a:r>
              <a:rPr lang="en-US" sz="2000" dirty="0" smtClean="0">
                <a:sym typeface="Wingdings"/>
              </a:rPr>
              <a:t>Anvils are likely affected by the </a:t>
            </a:r>
            <a:r>
              <a:rPr lang="en-US" sz="2000" u="dbl" dirty="0" smtClean="0">
                <a:sym typeface="Wingdings"/>
              </a:rPr>
              <a:t>aerosol</a:t>
            </a:r>
            <a:r>
              <a:rPr lang="en-US" sz="2000" dirty="0" smtClean="0">
                <a:sym typeface="Wingdings"/>
              </a:rPr>
              <a:t> </a:t>
            </a:r>
            <a:r>
              <a:rPr lang="en-US" sz="2000" dirty="0" smtClean="0">
                <a:sym typeface="Wingdings"/>
              </a:rPr>
              <a:t>environment, but… </a:t>
            </a:r>
            <a:endParaRPr lang="en-US" sz="2000" dirty="0" smtClean="0"/>
          </a:p>
        </p:txBody>
      </p:sp>
    </p:spTree>
    <p:extLst>
      <p:ext uri="{BB962C8B-B14F-4D97-AF65-F5344CB8AC3E}">
        <p14:creationId xmlns:p14="http://schemas.microsoft.com/office/powerpoint/2010/main" val="32905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5980" y="3013502"/>
            <a:ext cx="1132041" cy="830997"/>
          </a:xfrm>
          <a:prstGeom prst="rect">
            <a:avLst/>
          </a:prstGeom>
          <a:noFill/>
        </p:spPr>
        <p:txBody>
          <a:bodyPr wrap="none" rtlCol="0">
            <a:spAutoFit/>
          </a:bodyPr>
          <a:lstStyle/>
          <a:p>
            <a:r>
              <a:rPr lang="en-US" sz="4800" dirty="0" smtClean="0"/>
              <a:t>End</a:t>
            </a:r>
            <a:endParaRPr lang="en-US" sz="4800" dirty="0"/>
          </a:p>
        </p:txBody>
      </p:sp>
      <p:sp>
        <p:nvSpPr>
          <p:cNvPr id="3" name="TextBox 2"/>
          <p:cNvSpPr txBox="1"/>
          <p:nvPr/>
        </p:nvSpPr>
        <p:spPr>
          <a:xfrm>
            <a:off x="1295167" y="5889937"/>
            <a:ext cx="6553667" cy="584776"/>
          </a:xfrm>
          <a:prstGeom prst="rect">
            <a:avLst/>
          </a:prstGeom>
          <a:noFill/>
        </p:spPr>
        <p:txBody>
          <a:bodyPr wrap="square" rtlCol="0">
            <a:spAutoFit/>
          </a:bodyPr>
          <a:lstStyle/>
          <a:p>
            <a:pPr algn="ctr"/>
            <a:r>
              <a:rPr lang="en-US" sz="1600" dirty="0" smtClean="0"/>
              <a:t>This research was supported by DOE grant </a:t>
            </a:r>
            <a:r>
              <a:rPr lang="en-US" sz="1600" dirty="0"/>
              <a:t>DE-SC0008452 / ER-</a:t>
            </a:r>
            <a:r>
              <a:rPr lang="en-US" sz="1600" dirty="0" smtClean="0"/>
              <a:t>65460 and NASA grant </a:t>
            </a:r>
            <a:r>
              <a:rPr lang="en-US" sz="1600" dirty="0"/>
              <a:t>NNX13AQ37G</a:t>
            </a:r>
            <a:r>
              <a:rPr lang="en-US" sz="1600" dirty="0" smtClean="0"/>
              <a:t>  </a:t>
            </a:r>
            <a:endParaRPr lang="en-US" sz="1600" dirty="0"/>
          </a:p>
        </p:txBody>
      </p:sp>
    </p:spTree>
    <p:extLst>
      <p:ext uri="{BB962C8B-B14F-4D97-AF65-F5344CB8AC3E}">
        <p14:creationId xmlns:p14="http://schemas.microsoft.com/office/powerpoint/2010/main" val="386299078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056201" y="3013502"/>
            <a:ext cx="3031599" cy="830997"/>
          </a:xfrm>
          <a:prstGeom prst="rect">
            <a:avLst/>
          </a:prstGeom>
          <a:noFill/>
        </p:spPr>
        <p:txBody>
          <a:bodyPr wrap="none" rtlCol="0">
            <a:spAutoFit/>
          </a:bodyPr>
          <a:lstStyle/>
          <a:p>
            <a:r>
              <a:rPr lang="en-US" sz="4800" dirty="0" smtClean="0">
                <a:solidFill>
                  <a:schemeClr val="bg1"/>
                </a:solidFill>
              </a:rPr>
              <a:t>Extra Slides</a:t>
            </a:r>
            <a:endParaRPr lang="en-US" sz="4800" dirty="0">
              <a:solidFill>
                <a:schemeClr val="bg1"/>
              </a:solidFill>
            </a:endParaRPr>
          </a:p>
        </p:txBody>
      </p:sp>
    </p:spTree>
    <p:extLst>
      <p:ext uri="{BB962C8B-B14F-4D97-AF65-F5344CB8AC3E}">
        <p14:creationId xmlns:p14="http://schemas.microsoft.com/office/powerpoint/2010/main" val="38209241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6778580" y="1697193"/>
            <a:ext cx="457200" cy="4267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algn="ctr" defTabSz="913642" eaLnBrk="0" fontAlgn="base" hangingPunct="0">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 name="Rectangle 1"/>
          <p:cNvSpPr/>
          <p:nvPr/>
        </p:nvSpPr>
        <p:spPr bwMode="auto">
          <a:xfrm>
            <a:off x="964936" y="1683082"/>
            <a:ext cx="7323666" cy="4380089"/>
          </a:xfrm>
          <a:prstGeom prst="rect">
            <a:avLst/>
          </a:prstGeom>
          <a:solidFill>
            <a:srgbClr val="FFFFF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85811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043" b="24257"/>
          <a:stretch/>
        </p:blipFill>
        <p:spPr bwMode="auto">
          <a:xfrm>
            <a:off x="959558" y="1697193"/>
            <a:ext cx="5971422"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58118" name="Rectangle 6"/>
          <p:cNvSpPr>
            <a:spLocks noChangeArrowheads="1"/>
          </p:cNvSpPr>
          <p:nvPr/>
        </p:nvSpPr>
        <p:spPr bwMode="auto">
          <a:xfrm>
            <a:off x="1086558" y="5583393"/>
            <a:ext cx="6162180" cy="381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algn="ctr" defTabSz="913642" eaLnBrk="0" fontAlgn="base" hangingPunct="0">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858119" name="Text Box 7"/>
          <p:cNvSpPr txBox="1">
            <a:spLocks noChangeArrowheads="1"/>
          </p:cNvSpPr>
          <p:nvPr/>
        </p:nvSpPr>
        <p:spPr bwMode="auto">
          <a:xfrm>
            <a:off x="5027708" y="3373594"/>
            <a:ext cx="2636197" cy="707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spAutoFit/>
          </a:bodyPr>
          <a:lstStyle/>
          <a:p>
            <a:pPr algn="ctr" defTabSz="913642" fontAlgn="base">
              <a:spcBef>
                <a:spcPct val="0"/>
              </a:spcBef>
              <a:spcAft>
                <a:spcPct val="0"/>
              </a:spcAft>
            </a:pPr>
            <a:r>
              <a:rPr lang="en-US" sz="2400" b="1" dirty="0" smtClean="0">
                <a:solidFill>
                  <a:srgbClr val="000000"/>
                </a:solidFill>
                <a:latin typeface="Arial" charset="0"/>
                <a:ea typeface="ＭＳ Ｐゴシック" charset="0"/>
                <a:cs typeface="ＭＳ Ｐゴシック" charset="0"/>
              </a:rPr>
              <a:t>GATE—oceanic</a:t>
            </a:r>
          </a:p>
          <a:p>
            <a:pPr algn="ctr" defTabSz="913642" fontAlgn="base">
              <a:spcBef>
                <a:spcPct val="0"/>
              </a:spcBef>
              <a:spcAft>
                <a:spcPct val="0"/>
              </a:spcAft>
            </a:pPr>
            <a:r>
              <a:rPr lang="en-US" sz="1600" b="1" dirty="0" smtClean="0">
                <a:solidFill>
                  <a:srgbClr val="000000"/>
                </a:solidFill>
                <a:latin typeface="Arial" charset="0"/>
                <a:ea typeface="ＭＳ Ｐゴシック" charset="0"/>
                <a:cs typeface="ＭＳ Ｐゴシック" charset="0"/>
              </a:rPr>
              <a:t>(</a:t>
            </a:r>
            <a:r>
              <a:rPr lang="en-US" sz="1600" b="1" dirty="0" err="1">
                <a:solidFill>
                  <a:srgbClr val="000000"/>
                </a:solidFill>
                <a:latin typeface="Arial" charset="0"/>
                <a:ea typeface="ＭＳ Ｐゴシック" charset="0"/>
                <a:cs typeface="ＭＳ Ｐゴシック" charset="0"/>
              </a:rPr>
              <a:t>Gamache</a:t>
            </a:r>
            <a:r>
              <a:rPr lang="en-US" sz="1600" b="1" dirty="0">
                <a:solidFill>
                  <a:srgbClr val="000000"/>
                </a:solidFill>
                <a:latin typeface="Arial" charset="0"/>
                <a:ea typeface="ＭＳ Ｐゴシック" charset="0"/>
                <a:cs typeface="ＭＳ Ｐゴシック" charset="0"/>
              </a:rPr>
              <a:t> &amp; Houze 1983)</a:t>
            </a:r>
          </a:p>
        </p:txBody>
      </p:sp>
      <p:grpSp>
        <p:nvGrpSpPr>
          <p:cNvPr id="858120" name="Group 8"/>
          <p:cNvGrpSpPr>
            <a:grpSpLocks/>
          </p:cNvGrpSpPr>
          <p:nvPr/>
        </p:nvGrpSpPr>
        <p:grpSpPr bwMode="auto">
          <a:xfrm>
            <a:off x="1292180" y="1925801"/>
            <a:ext cx="6742135" cy="3960813"/>
            <a:chOff x="1344" y="1056"/>
            <a:chExt cx="4247" cy="2495"/>
          </a:xfrm>
        </p:grpSpPr>
        <p:sp>
          <p:nvSpPr>
            <p:cNvPr id="858121" name="Text Box 9"/>
            <p:cNvSpPr txBox="1">
              <a:spLocks noChangeArrowheads="1"/>
            </p:cNvSpPr>
            <p:nvPr/>
          </p:nvSpPr>
          <p:spPr bwMode="auto">
            <a:xfrm>
              <a:off x="1477" y="3311"/>
              <a:ext cx="420" cy="23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3642" fontAlgn="base">
                <a:spcBef>
                  <a:spcPct val="0"/>
                </a:spcBef>
                <a:spcAft>
                  <a:spcPct val="0"/>
                </a:spcAft>
              </a:pPr>
              <a:r>
                <a:rPr lang="en-US" b="1">
                  <a:solidFill>
                    <a:srgbClr val="FF0000"/>
                  </a:solidFill>
                  <a:latin typeface="Arial" charset="0"/>
                  <a:ea typeface="ＭＳ Ｐゴシック" charset="0"/>
                  <a:cs typeface="ＭＳ Ｐゴシック" charset="0"/>
                </a:rPr>
                <a:t>.60R</a:t>
              </a:r>
            </a:p>
          </p:txBody>
        </p:sp>
        <p:sp>
          <p:nvSpPr>
            <p:cNvPr id="858122" name="Text Box 10"/>
            <p:cNvSpPr txBox="1">
              <a:spLocks noChangeArrowheads="1"/>
            </p:cNvSpPr>
            <p:nvPr/>
          </p:nvSpPr>
          <p:spPr bwMode="auto">
            <a:xfrm>
              <a:off x="2410" y="3320"/>
              <a:ext cx="420" cy="23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3642" fontAlgn="base">
                <a:spcBef>
                  <a:spcPct val="0"/>
                </a:spcBef>
                <a:spcAft>
                  <a:spcPct val="0"/>
                </a:spcAft>
              </a:pPr>
              <a:r>
                <a:rPr lang="en-US" b="1">
                  <a:solidFill>
                    <a:srgbClr val="FF0000"/>
                  </a:solidFill>
                  <a:latin typeface="Arial" charset="0"/>
                  <a:ea typeface="ＭＳ Ｐゴシック" charset="0"/>
                  <a:cs typeface="ＭＳ Ｐゴシック" charset="0"/>
                </a:rPr>
                <a:t>.40R</a:t>
              </a:r>
            </a:p>
          </p:txBody>
        </p:sp>
        <p:sp>
          <p:nvSpPr>
            <p:cNvPr id="858123" name="Text Box 11"/>
            <p:cNvSpPr txBox="1">
              <a:spLocks noChangeArrowheads="1"/>
            </p:cNvSpPr>
            <p:nvPr/>
          </p:nvSpPr>
          <p:spPr bwMode="auto">
            <a:xfrm>
              <a:off x="1344" y="1953"/>
              <a:ext cx="500" cy="23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3642" fontAlgn="base">
                <a:spcBef>
                  <a:spcPct val="0"/>
                </a:spcBef>
                <a:spcAft>
                  <a:spcPct val="0"/>
                </a:spcAft>
              </a:pPr>
              <a:r>
                <a:rPr lang="en-US" b="1">
                  <a:solidFill>
                    <a:srgbClr val="FF0000"/>
                  </a:solidFill>
                  <a:latin typeface="Arial" charset="0"/>
                  <a:ea typeface="ＭＳ Ｐゴシック" charset="0"/>
                  <a:cs typeface="ＭＳ Ｐゴシック" charset="0"/>
                </a:rPr>
                <a:t>1.17R</a:t>
              </a:r>
            </a:p>
          </p:txBody>
        </p:sp>
        <p:sp>
          <p:nvSpPr>
            <p:cNvPr id="858124" name="Text Box 12"/>
            <p:cNvSpPr txBox="1">
              <a:spLocks noChangeArrowheads="1"/>
            </p:cNvSpPr>
            <p:nvPr/>
          </p:nvSpPr>
          <p:spPr bwMode="auto">
            <a:xfrm>
              <a:off x="2448" y="1953"/>
              <a:ext cx="420" cy="23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3642" fontAlgn="base">
                <a:spcBef>
                  <a:spcPct val="0"/>
                </a:spcBef>
                <a:spcAft>
                  <a:spcPct val="0"/>
                </a:spcAft>
              </a:pPr>
              <a:r>
                <a:rPr lang="en-US" b="1">
                  <a:solidFill>
                    <a:srgbClr val="FF0000"/>
                  </a:solidFill>
                  <a:latin typeface="Arial" charset="0"/>
                  <a:ea typeface="ＭＳ Ｐゴシック" charset="0"/>
                  <a:cs typeface="ＭＳ Ｐゴシック" charset="0"/>
                </a:rPr>
                <a:t>.41R</a:t>
              </a:r>
            </a:p>
          </p:txBody>
        </p:sp>
        <p:sp>
          <p:nvSpPr>
            <p:cNvPr id="858125" name="Text Box 13"/>
            <p:cNvSpPr txBox="1">
              <a:spLocks noChangeArrowheads="1"/>
            </p:cNvSpPr>
            <p:nvPr/>
          </p:nvSpPr>
          <p:spPr bwMode="auto">
            <a:xfrm>
              <a:off x="2544" y="2880"/>
              <a:ext cx="420" cy="23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3642" fontAlgn="base">
                <a:spcBef>
                  <a:spcPct val="0"/>
                </a:spcBef>
                <a:spcAft>
                  <a:spcPct val="0"/>
                </a:spcAft>
              </a:pPr>
              <a:r>
                <a:rPr lang="en-US" b="1">
                  <a:solidFill>
                    <a:srgbClr val="FF0000"/>
                  </a:solidFill>
                  <a:latin typeface="Arial" charset="0"/>
                  <a:ea typeface="ＭＳ Ｐゴシック" charset="0"/>
                  <a:cs typeface="ＭＳ Ｐゴシック" charset="0"/>
                </a:rPr>
                <a:t>.29R</a:t>
              </a:r>
            </a:p>
          </p:txBody>
        </p:sp>
        <p:sp>
          <p:nvSpPr>
            <p:cNvPr id="858126" name="Text Box 14"/>
            <p:cNvSpPr txBox="1">
              <a:spLocks noChangeArrowheads="1"/>
            </p:cNvSpPr>
            <p:nvPr/>
          </p:nvSpPr>
          <p:spPr bwMode="auto">
            <a:xfrm>
              <a:off x="1920" y="1536"/>
              <a:ext cx="420" cy="23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3642" fontAlgn="base">
                <a:spcBef>
                  <a:spcPct val="0"/>
                </a:spcBef>
                <a:spcAft>
                  <a:spcPct val="0"/>
                </a:spcAft>
              </a:pPr>
              <a:r>
                <a:rPr lang="en-US" b="1">
                  <a:solidFill>
                    <a:srgbClr val="FF0000"/>
                  </a:solidFill>
                  <a:latin typeface="Arial" charset="0"/>
                  <a:ea typeface="ＭＳ Ｐゴシック" charset="0"/>
                  <a:cs typeface="ＭＳ Ｐゴシック" charset="0"/>
                </a:rPr>
                <a:t>.37R</a:t>
              </a:r>
            </a:p>
          </p:txBody>
        </p:sp>
        <p:sp>
          <p:nvSpPr>
            <p:cNvPr id="858127" name="Text Box 15"/>
            <p:cNvSpPr txBox="1">
              <a:spLocks noChangeArrowheads="1"/>
            </p:cNvSpPr>
            <p:nvPr/>
          </p:nvSpPr>
          <p:spPr bwMode="auto">
            <a:xfrm>
              <a:off x="1728" y="1056"/>
              <a:ext cx="197" cy="23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3642" fontAlgn="base">
                <a:spcBef>
                  <a:spcPct val="0"/>
                </a:spcBef>
                <a:spcAft>
                  <a:spcPct val="0"/>
                </a:spcAft>
              </a:pPr>
              <a:r>
                <a:rPr lang="en-US" b="1">
                  <a:solidFill>
                    <a:srgbClr val="FF0000"/>
                  </a:solidFill>
                  <a:latin typeface="Arial" charset="0"/>
                  <a:ea typeface="ＭＳ Ｐゴシック" charset="0"/>
                  <a:cs typeface="ＭＳ Ｐゴシック" charset="0"/>
                </a:rPr>
                <a:t>0</a:t>
              </a:r>
            </a:p>
          </p:txBody>
        </p:sp>
        <p:sp>
          <p:nvSpPr>
            <p:cNvPr id="858128" name="Text Box 16"/>
            <p:cNvSpPr txBox="1">
              <a:spLocks noChangeArrowheads="1"/>
            </p:cNvSpPr>
            <p:nvPr/>
          </p:nvSpPr>
          <p:spPr bwMode="auto">
            <a:xfrm>
              <a:off x="3957" y="1365"/>
              <a:ext cx="420" cy="23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3642" fontAlgn="base">
                <a:spcBef>
                  <a:spcPct val="0"/>
                </a:spcBef>
                <a:spcAft>
                  <a:spcPct val="0"/>
                </a:spcAft>
              </a:pPr>
              <a:r>
                <a:rPr lang="en-US" b="1">
                  <a:solidFill>
                    <a:srgbClr val="FF0000"/>
                  </a:solidFill>
                  <a:latin typeface="Arial" charset="0"/>
                  <a:ea typeface="ＭＳ Ｐゴシック" charset="0"/>
                  <a:cs typeface="ＭＳ Ｐゴシック" charset="0"/>
                </a:rPr>
                <a:t>.13R</a:t>
              </a:r>
            </a:p>
          </p:txBody>
        </p:sp>
        <p:sp>
          <p:nvSpPr>
            <p:cNvPr id="858129" name="Text Box 17"/>
            <p:cNvSpPr txBox="1">
              <a:spLocks noChangeArrowheads="1"/>
            </p:cNvSpPr>
            <p:nvPr/>
          </p:nvSpPr>
          <p:spPr bwMode="auto">
            <a:xfrm>
              <a:off x="1632" y="2592"/>
              <a:ext cx="420" cy="23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3642" fontAlgn="base">
                <a:spcBef>
                  <a:spcPct val="0"/>
                </a:spcBef>
                <a:spcAft>
                  <a:spcPct val="0"/>
                </a:spcAft>
              </a:pPr>
              <a:r>
                <a:rPr lang="en-US" b="1">
                  <a:solidFill>
                    <a:srgbClr val="FF0000"/>
                  </a:solidFill>
                  <a:latin typeface="Arial" charset="0"/>
                  <a:ea typeface="ＭＳ Ｐゴシック" charset="0"/>
                  <a:cs typeface="ＭＳ Ｐゴシック" charset="0"/>
                </a:rPr>
                <a:t>.16R</a:t>
              </a:r>
            </a:p>
          </p:txBody>
        </p:sp>
        <p:sp>
          <p:nvSpPr>
            <p:cNvPr id="858130" name="Text Box 18"/>
            <p:cNvSpPr txBox="1">
              <a:spLocks noChangeArrowheads="1"/>
            </p:cNvSpPr>
            <p:nvPr/>
          </p:nvSpPr>
          <p:spPr bwMode="auto">
            <a:xfrm>
              <a:off x="3493" y="2448"/>
              <a:ext cx="2098" cy="44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3642" fontAlgn="base">
                <a:spcBef>
                  <a:spcPct val="0"/>
                </a:spcBef>
                <a:spcAft>
                  <a:spcPct val="0"/>
                </a:spcAft>
              </a:pPr>
              <a:r>
                <a:rPr lang="en-US" sz="2400" b="1" dirty="0" smtClean="0">
                  <a:solidFill>
                    <a:srgbClr val="FF0000"/>
                  </a:solidFill>
                  <a:latin typeface="Arial" charset="0"/>
                  <a:ea typeface="ＭＳ Ｐゴシック" charset="0"/>
                  <a:cs typeface="ＭＳ Ｐゴシック" charset="0"/>
                </a:rPr>
                <a:t>COPT81</a:t>
              </a:r>
              <a:r>
                <a:rPr lang="en-US" sz="2400" b="1" dirty="0">
                  <a:solidFill>
                    <a:srgbClr val="FF0000"/>
                  </a:solidFill>
                  <a:latin typeface="Arial" charset="0"/>
                  <a:ea typeface="ＭＳ Ｐゴシック" charset="0"/>
                  <a:cs typeface="ＭＳ Ｐゴシック" charset="0"/>
                </a:rPr>
                <a:t>—</a:t>
              </a:r>
              <a:r>
                <a:rPr lang="en-US" sz="2400" b="1" dirty="0" smtClean="0">
                  <a:solidFill>
                    <a:srgbClr val="FF0000"/>
                  </a:solidFill>
                  <a:latin typeface="Arial" charset="0"/>
                  <a:ea typeface="ＭＳ Ｐゴシック" charset="0"/>
                  <a:cs typeface="ＭＳ Ｐゴシック" charset="0"/>
                </a:rPr>
                <a:t>continental</a:t>
              </a:r>
              <a:br>
                <a:rPr lang="en-US" sz="2400" b="1" dirty="0" smtClean="0">
                  <a:solidFill>
                    <a:srgbClr val="FF0000"/>
                  </a:solidFill>
                  <a:latin typeface="Arial" charset="0"/>
                  <a:ea typeface="ＭＳ Ｐゴシック" charset="0"/>
                  <a:cs typeface="ＭＳ Ｐゴシック" charset="0"/>
                </a:rPr>
              </a:br>
              <a:r>
                <a:rPr lang="en-US" sz="1600" b="1" dirty="0" smtClean="0">
                  <a:solidFill>
                    <a:srgbClr val="FF0000"/>
                  </a:solidFill>
                  <a:latin typeface="Arial" charset="0"/>
                  <a:ea typeface="ＭＳ Ｐゴシック" charset="0"/>
                  <a:cs typeface="ＭＳ Ｐゴシック" charset="0"/>
                </a:rPr>
                <a:t>(</a:t>
              </a:r>
              <a:r>
                <a:rPr lang="en-US" sz="1600" b="1" dirty="0">
                  <a:solidFill>
                    <a:srgbClr val="FF0000"/>
                  </a:solidFill>
                  <a:latin typeface="Arial" charset="0"/>
                  <a:ea typeface="ＭＳ Ｐゴシック" charset="0"/>
                  <a:cs typeface="ＭＳ Ｐゴシック" charset="0"/>
                </a:rPr>
                <a:t>Chong &amp; Hauser 1989)</a:t>
              </a:r>
            </a:p>
          </p:txBody>
        </p:sp>
      </p:grpSp>
      <p:sp>
        <p:nvSpPr>
          <p:cNvPr id="858131" name="Text Box 19"/>
          <p:cNvSpPr txBox="1">
            <a:spLocks noChangeArrowheads="1"/>
          </p:cNvSpPr>
          <p:nvPr/>
        </p:nvSpPr>
        <p:spPr bwMode="auto">
          <a:xfrm>
            <a:off x="0" y="409575"/>
            <a:ext cx="9144000" cy="58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360" tIns="45682" rIns="91360" bIns="45682">
            <a:spAutoFit/>
          </a:bodyPr>
          <a:lstStyle/>
          <a:p>
            <a:pPr algn="ctr" defTabSz="913642" fontAlgn="base">
              <a:spcBef>
                <a:spcPct val="0"/>
              </a:spcBef>
              <a:spcAft>
                <a:spcPct val="0"/>
              </a:spcAft>
            </a:pPr>
            <a:r>
              <a:rPr lang="en-US" sz="3200" dirty="0" smtClean="0">
                <a:solidFill>
                  <a:srgbClr val="FFFFFF"/>
                </a:solidFill>
                <a:latin typeface="Calibri"/>
                <a:ea typeface="ＭＳ Ｐゴシック" charset="0"/>
                <a:cs typeface="Calibri"/>
              </a:rPr>
              <a:t>Time-integrated Water Budget</a:t>
            </a:r>
            <a:endParaRPr lang="en-US" sz="3200" b="1" dirty="0">
              <a:solidFill>
                <a:srgbClr val="FFFFFF"/>
              </a:solidFill>
              <a:latin typeface="Calibri"/>
              <a:ea typeface="ＭＳ Ｐゴシック" charset="0"/>
              <a:cs typeface="Calibri"/>
            </a:endParaRPr>
          </a:p>
        </p:txBody>
      </p:sp>
    </p:spTree>
    <p:extLst>
      <p:ext uri="{BB962C8B-B14F-4D97-AF65-F5344CB8AC3E}">
        <p14:creationId xmlns:p14="http://schemas.microsoft.com/office/powerpoint/2010/main" val="33860525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58120"/>
                                        </p:tgtEl>
                                        <p:attrNameLst>
                                          <p:attrName>style.visibility</p:attrName>
                                        </p:attrNameLst>
                                      </p:cBhvr>
                                      <p:to>
                                        <p:strVal val="visible"/>
                                      </p:to>
                                    </p:set>
                                    <p:animEffect transition="in" filter="dissolve">
                                      <p:cBhvr>
                                        <p:cTn id="7" dur="500"/>
                                        <p:tgtEl>
                                          <p:spTgt spid="858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963" name="Object 35"/>
          <p:cNvGraphicFramePr>
            <a:graphicFrameLocks noChangeAspect="1"/>
          </p:cNvGraphicFramePr>
          <p:nvPr>
            <p:extLst>
              <p:ext uri="{D42A27DB-BD31-4B8C-83A1-F6EECF244321}">
                <p14:modId xmlns:p14="http://schemas.microsoft.com/office/powerpoint/2010/main" val="2252721746"/>
              </p:ext>
            </p:extLst>
          </p:nvPr>
        </p:nvGraphicFramePr>
        <p:xfrm>
          <a:off x="2365375" y="4232275"/>
          <a:ext cx="1163638" cy="2508250"/>
        </p:xfrm>
        <a:graphic>
          <a:graphicData uri="http://schemas.openxmlformats.org/presentationml/2006/ole">
            <mc:AlternateContent xmlns:mc="http://schemas.openxmlformats.org/markup-compatibility/2006">
              <mc:Choice xmlns:v="urn:schemas-microsoft-com:vml" Requires="v">
                <p:oleObj spid="_x0000_s13425" name="Equation" r:id="rId4" imgW="812800" imgH="1752600" progId="Equation.DSMT4">
                  <p:embed/>
                </p:oleObj>
              </mc:Choice>
              <mc:Fallback>
                <p:oleObj name="Equation" r:id="rId4" imgW="812800" imgH="1752600" progId="Equation.DSMT4">
                  <p:embed/>
                  <p:pic>
                    <p:nvPicPr>
                      <p:cNvPr id="0" name=""/>
                      <p:cNvPicPr>
                        <a:picLocks noChangeAspect="1" noChangeArrowheads="1"/>
                      </p:cNvPicPr>
                      <p:nvPr/>
                    </p:nvPicPr>
                    <p:blipFill>
                      <a:blip r:embed="rId5"/>
                      <a:srcRect/>
                      <a:stretch>
                        <a:fillRect/>
                      </a:stretch>
                    </p:blipFill>
                    <p:spPr bwMode="auto">
                      <a:xfrm>
                        <a:off x="2365375" y="4232275"/>
                        <a:ext cx="1163638" cy="25082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4965" name="Object 37"/>
          <p:cNvGraphicFramePr>
            <a:graphicFrameLocks noChangeAspect="1"/>
          </p:cNvGraphicFramePr>
          <p:nvPr/>
        </p:nvGraphicFramePr>
        <p:xfrm>
          <a:off x="6172201" y="5486404"/>
          <a:ext cx="2152650" cy="430213"/>
        </p:xfrm>
        <a:graphic>
          <a:graphicData uri="http://schemas.openxmlformats.org/presentationml/2006/ole">
            <mc:AlternateContent xmlns:mc="http://schemas.openxmlformats.org/markup-compatibility/2006">
              <mc:Choice xmlns:v="urn:schemas-microsoft-com:vml" Requires="v">
                <p:oleObj spid="_x0000_s13426" name="Equation" r:id="rId6" imgW="1206500" imgH="241300" progId="Equation.DSMT4">
                  <p:embed/>
                </p:oleObj>
              </mc:Choice>
              <mc:Fallback>
                <p:oleObj name="Equation" r:id="rId6" imgW="1206500" imgH="2413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1" y="5486404"/>
                        <a:ext cx="215265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4966" name="Text Box 38"/>
          <p:cNvSpPr txBox="1">
            <a:spLocks noChangeArrowheads="1"/>
          </p:cNvSpPr>
          <p:nvPr/>
        </p:nvSpPr>
        <p:spPr bwMode="auto">
          <a:xfrm>
            <a:off x="209555" y="4294189"/>
            <a:ext cx="1600200" cy="929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0" tIns="45682" rIns="91360" bIns="45682">
            <a:spAutoFit/>
          </a:bodyPr>
          <a:lstStyle/>
          <a:p>
            <a:pPr defTabSz="913642">
              <a:spcBef>
                <a:spcPct val="50000"/>
              </a:spcBef>
            </a:pPr>
            <a:r>
              <a:rPr lang="en-US" dirty="0">
                <a:solidFill>
                  <a:prstClr val="white"/>
                </a:solidFill>
                <a:latin typeface="Calibri"/>
              </a:rPr>
              <a:t>Sum over all  cloud height categories</a:t>
            </a:r>
            <a:r>
              <a:rPr lang="en-US" b="1" i="1" dirty="0">
                <a:solidFill>
                  <a:prstClr val="white"/>
                </a:solidFill>
                <a:latin typeface="Times New Roman" charset="0"/>
              </a:rPr>
              <a:t> </a:t>
            </a:r>
            <a:r>
              <a:rPr lang="en-US" b="1" i="1" dirty="0" err="1">
                <a:solidFill>
                  <a:prstClr val="white"/>
                </a:solidFill>
                <a:latin typeface="Times New Roman" charset="0"/>
              </a:rPr>
              <a:t>i</a:t>
            </a:r>
            <a:endParaRPr lang="en-US" b="1" dirty="0">
              <a:solidFill>
                <a:prstClr val="white"/>
              </a:solidFill>
              <a:latin typeface="Times New Roman" charset="0"/>
            </a:endParaRPr>
          </a:p>
        </p:txBody>
      </p:sp>
      <p:sp>
        <p:nvSpPr>
          <p:cNvPr id="124967" name="Text Box 39"/>
          <p:cNvSpPr txBox="1">
            <a:spLocks noChangeArrowheads="1"/>
          </p:cNvSpPr>
          <p:nvPr/>
        </p:nvSpPr>
        <p:spPr bwMode="auto">
          <a:xfrm>
            <a:off x="3787775" y="4183071"/>
            <a:ext cx="3387725" cy="37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0" tIns="45682" rIns="91360" bIns="45682">
            <a:spAutoFit/>
          </a:bodyPr>
          <a:lstStyle/>
          <a:p>
            <a:pPr defTabSz="913642">
              <a:spcBef>
                <a:spcPct val="50000"/>
              </a:spcBef>
            </a:pPr>
            <a:r>
              <a:rPr lang="en-US">
                <a:solidFill>
                  <a:prstClr val="white"/>
                </a:solidFill>
                <a:latin typeface="Calibri"/>
              </a:rPr>
              <a:t>For each height category</a:t>
            </a:r>
            <a:r>
              <a:rPr lang="en-US" b="1" i="1">
                <a:solidFill>
                  <a:prstClr val="white"/>
                </a:solidFill>
                <a:latin typeface="Times New Roman" charset="0"/>
              </a:rPr>
              <a:t> i</a:t>
            </a:r>
            <a:endParaRPr lang="en-US" b="1">
              <a:solidFill>
                <a:prstClr val="white"/>
              </a:solidFill>
              <a:latin typeface="Times New Roman" charset="0"/>
            </a:endParaRPr>
          </a:p>
        </p:txBody>
      </p:sp>
      <p:sp>
        <p:nvSpPr>
          <p:cNvPr id="124968" name="Rectangle 40"/>
          <p:cNvSpPr>
            <a:spLocks noChangeArrowheads="1"/>
          </p:cNvSpPr>
          <p:nvPr/>
        </p:nvSpPr>
        <p:spPr bwMode="auto">
          <a:xfrm>
            <a:off x="4267202" y="4702183"/>
            <a:ext cx="4495800" cy="20034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sp>
        <p:nvSpPr>
          <p:cNvPr id="124969" name="Freeform 41"/>
          <p:cNvSpPr>
            <a:spLocks/>
          </p:cNvSpPr>
          <p:nvPr/>
        </p:nvSpPr>
        <p:spPr bwMode="auto">
          <a:xfrm>
            <a:off x="1752603" y="4664083"/>
            <a:ext cx="560388" cy="441325"/>
          </a:xfrm>
          <a:custGeom>
            <a:avLst/>
            <a:gdLst>
              <a:gd name="T0" fmla="*/ 0 w 353"/>
              <a:gd name="T1" fmla="*/ 0 h 230"/>
              <a:gd name="T2" fmla="*/ 157 w 353"/>
              <a:gd name="T3" fmla="*/ 50 h 230"/>
              <a:gd name="T4" fmla="*/ 109 w 353"/>
              <a:gd name="T5" fmla="*/ 146 h 230"/>
              <a:gd name="T6" fmla="*/ 353 w 353"/>
              <a:gd name="T7" fmla="*/ 230 h 230"/>
            </a:gdLst>
            <a:ahLst/>
            <a:cxnLst>
              <a:cxn ang="0">
                <a:pos x="T0" y="T1"/>
              </a:cxn>
              <a:cxn ang="0">
                <a:pos x="T2" y="T3"/>
              </a:cxn>
              <a:cxn ang="0">
                <a:pos x="T4" y="T5"/>
              </a:cxn>
              <a:cxn ang="0">
                <a:pos x="T6" y="T7"/>
              </a:cxn>
            </a:cxnLst>
            <a:rect l="0" t="0" r="r" b="b"/>
            <a:pathLst>
              <a:path w="353" h="230">
                <a:moveTo>
                  <a:pt x="0" y="0"/>
                </a:moveTo>
                <a:cubicBezTo>
                  <a:pt x="26" y="7"/>
                  <a:pt x="139" y="26"/>
                  <a:pt x="157" y="50"/>
                </a:cubicBezTo>
                <a:cubicBezTo>
                  <a:pt x="175" y="74"/>
                  <a:pt x="76" y="116"/>
                  <a:pt x="109" y="146"/>
                </a:cubicBezTo>
                <a:cubicBezTo>
                  <a:pt x="142" y="176"/>
                  <a:pt x="302" y="213"/>
                  <a:pt x="353" y="230"/>
                </a:cubicBezTo>
              </a:path>
            </a:pathLst>
          </a:custGeom>
          <a:noFill/>
          <a:ln w="28575" cmpd="sng">
            <a:solidFill>
              <a:schemeClr val="tx1"/>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sp>
        <p:nvSpPr>
          <p:cNvPr id="124970" name="Freeform 42"/>
          <p:cNvSpPr>
            <a:spLocks/>
          </p:cNvSpPr>
          <p:nvPr/>
        </p:nvSpPr>
        <p:spPr bwMode="auto">
          <a:xfrm>
            <a:off x="6904038" y="4343408"/>
            <a:ext cx="541337" cy="327025"/>
          </a:xfrm>
          <a:custGeom>
            <a:avLst/>
            <a:gdLst>
              <a:gd name="T0" fmla="*/ 0 w 341"/>
              <a:gd name="T1" fmla="*/ 12 h 206"/>
              <a:gd name="T2" fmla="*/ 197 w 341"/>
              <a:gd name="T3" fmla="*/ 6 h 206"/>
              <a:gd name="T4" fmla="*/ 326 w 341"/>
              <a:gd name="T5" fmla="*/ 46 h 206"/>
              <a:gd name="T6" fmla="*/ 287 w 341"/>
              <a:gd name="T7" fmla="*/ 206 h 206"/>
            </a:gdLst>
            <a:ahLst/>
            <a:cxnLst>
              <a:cxn ang="0">
                <a:pos x="T0" y="T1"/>
              </a:cxn>
              <a:cxn ang="0">
                <a:pos x="T2" y="T3"/>
              </a:cxn>
              <a:cxn ang="0">
                <a:pos x="T4" y="T5"/>
              </a:cxn>
              <a:cxn ang="0">
                <a:pos x="T6" y="T7"/>
              </a:cxn>
            </a:cxnLst>
            <a:rect l="0" t="0" r="r" b="b"/>
            <a:pathLst>
              <a:path w="341" h="206">
                <a:moveTo>
                  <a:pt x="0" y="12"/>
                </a:moveTo>
                <a:cubicBezTo>
                  <a:pt x="33" y="11"/>
                  <a:pt x="143" y="0"/>
                  <a:pt x="197" y="6"/>
                </a:cubicBezTo>
                <a:cubicBezTo>
                  <a:pt x="251" y="12"/>
                  <a:pt x="311" y="13"/>
                  <a:pt x="326" y="46"/>
                </a:cubicBezTo>
                <a:cubicBezTo>
                  <a:pt x="341" y="79"/>
                  <a:pt x="295" y="173"/>
                  <a:pt x="287" y="206"/>
                </a:cubicBezTo>
              </a:path>
            </a:pathLst>
          </a:custGeom>
          <a:noFill/>
          <a:ln w="28575" cmpd="sng">
            <a:solidFill>
              <a:schemeClr val="tx1"/>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sp>
        <p:nvSpPr>
          <p:cNvPr id="124971" name="Text Box 43"/>
          <p:cNvSpPr txBox="1">
            <a:spLocks noChangeArrowheads="1"/>
          </p:cNvSpPr>
          <p:nvPr/>
        </p:nvSpPr>
        <p:spPr bwMode="auto">
          <a:xfrm>
            <a:off x="6096005" y="5105408"/>
            <a:ext cx="2819400" cy="37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0" tIns="45682" rIns="91360" bIns="45682">
            <a:spAutoFit/>
          </a:bodyPr>
          <a:lstStyle/>
          <a:p>
            <a:pPr defTabSz="913642">
              <a:spcBef>
                <a:spcPct val="50000"/>
              </a:spcBef>
            </a:pPr>
            <a:r>
              <a:rPr lang="en-US" u="sng">
                <a:solidFill>
                  <a:prstClr val="white"/>
                </a:solidFill>
                <a:latin typeface="Calibri"/>
              </a:rPr>
              <a:t>with the constraint</a:t>
            </a:r>
            <a:endParaRPr lang="en-US">
              <a:solidFill>
                <a:prstClr val="white"/>
              </a:solidFill>
              <a:latin typeface="Times New Roman" charset="0"/>
            </a:endParaRPr>
          </a:p>
        </p:txBody>
      </p:sp>
      <p:sp>
        <p:nvSpPr>
          <p:cNvPr id="124972" name="Text Box 44"/>
          <p:cNvSpPr txBox="1">
            <a:spLocks noChangeArrowheads="1"/>
          </p:cNvSpPr>
          <p:nvPr/>
        </p:nvSpPr>
        <p:spPr bwMode="auto">
          <a:xfrm>
            <a:off x="6172203" y="5867408"/>
            <a:ext cx="2819400" cy="37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0" tIns="45682" rIns="91360" bIns="45682">
            <a:spAutoFit/>
          </a:bodyPr>
          <a:lstStyle/>
          <a:p>
            <a:pPr defTabSz="913642">
              <a:spcBef>
                <a:spcPct val="50000"/>
              </a:spcBef>
            </a:pPr>
            <a:r>
              <a:rPr lang="en-US">
                <a:solidFill>
                  <a:prstClr val="white"/>
                </a:solidFill>
                <a:latin typeface="Calibri"/>
              </a:rPr>
              <a:t>(each height cat.)</a:t>
            </a:r>
            <a:endParaRPr lang="en-US">
              <a:solidFill>
                <a:prstClr val="white"/>
              </a:solidFill>
              <a:latin typeface="Times New Roman" charset="0"/>
            </a:endParaRPr>
          </a:p>
        </p:txBody>
      </p:sp>
      <p:grpSp>
        <p:nvGrpSpPr>
          <p:cNvPr id="124974" name="Group 46"/>
          <p:cNvGrpSpPr>
            <a:grpSpLocks/>
          </p:cNvGrpSpPr>
          <p:nvPr/>
        </p:nvGrpSpPr>
        <p:grpSpPr bwMode="auto">
          <a:xfrm>
            <a:off x="763591" y="95250"/>
            <a:ext cx="7620000" cy="4019550"/>
            <a:chOff x="288" y="60"/>
            <a:chExt cx="4800" cy="2532"/>
          </a:xfrm>
        </p:grpSpPr>
        <p:sp>
          <p:nvSpPr>
            <p:cNvPr id="124975" name="Rectangle 47"/>
            <p:cNvSpPr>
              <a:spLocks noChangeArrowheads="1"/>
            </p:cNvSpPr>
            <p:nvPr/>
          </p:nvSpPr>
          <p:spPr bwMode="auto">
            <a:xfrm>
              <a:off x="288" y="60"/>
              <a:ext cx="4800" cy="253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grpSp>
          <p:nvGrpSpPr>
            <p:cNvPr id="124976" name="Group 48"/>
            <p:cNvGrpSpPr>
              <a:grpSpLocks/>
            </p:cNvGrpSpPr>
            <p:nvPr/>
          </p:nvGrpSpPr>
          <p:grpSpPr bwMode="auto">
            <a:xfrm>
              <a:off x="624" y="87"/>
              <a:ext cx="4416" cy="2505"/>
              <a:chOff x="624" y="87"/>
              <a:chExt cx="4416" cy="2505"/>
            </a:xfrm>
          </p:grpSpPr>
          <p:pic>
            <p:nvPicPr>
              <p:cNvPr id="124977" name="Picture 49"/>
              <p:cNvPicPr>
                <a:picLocks noChangeAspect="1" noChangeArrowheads="1"/>
              </p:cNvPicPr>
              <p:nvPr/>
            </p:nvPicPr>
            <p:blipFill>
              <a:blip r:embed="rId8">
                <a:extLst>
                  <a:ext uri="{28A0092B-C50C-407E-A947-70E740481C1C}">
                    <a14:useLocalDpi xmlns:a14="http://schemas.microsoft.com/office/drawing/2010/main" val="0"/>
                  </a:ext>
                </a:extLst>
              </a:blip>
              <a:srcRect l="783" t="7294"/>
              <a:stretch>
                <a:fillRect/>
              </a:stretch>
            </p:blipFill>
            <p:spPr bwMode="auto">
              <a:xfrm>
                <a:off x="624" y="87"/>
                <a:ext cx="4416" cy="2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124978" name="Group 50"/>
              <p:cNvGrpSpPr>
                <a:grpSpLocks/>
              </p:cNvGrpSpPr>
              <p:nvPr/>
            </p:nvGrpSpPr>
            <p:grpSpPr bwMode="auto">
              <a:xfrm>
                <a:off x="3437" y="840"/>
                <a:ext cx="241" cy="213"/>
                <a:chOff x="3437" y="840"/>
                <a:chExt cx="241" cy="213"/>
              </a:xfrm>
            </p:grpSpPr>
            <p:grpSp>
              <p:nvGrpSpPr>
                <p:cNvPr id="124979" name="Group 51"/>
                <p:cNvGrpSpPr>
                  <a:grpSpLocks/>
                </p:cNvGrpSpPr>
                <p:nvPr/>
              </p:nvGrpSpPr>
              <p:grpSpPr bwMode="auto">
                <a:xfrm>
                  <a:off x="3502" y="883"/>
                  <a:ext cx="153" cy="136"/>
                  <a:chOff x="864" y="1776"/>
                  <a:chExt cx="175" cy="156"/>
                </a:xfrm>
              </p:grpSpPr>
              <p:sp>
                <p:nvSpPr>
                  <p:cNvPr id="124980" name="Rectangle 52"/>
                  <p:cNvSpPr>
                    <a:spLocks noChangeArrowheads="1"/>
                  </p:cNvSpPr>
                  <p:nvPr/>
                </p:nvSpPr>
                <p:spPr bwMode="auto">
                  <a:xfrm>
                    <a:off x="864" y="1776"/>
                    <a:ext cx="92" cy="14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124981" name="Rectangle 53"/>
                  <p:cNvSpPr>
                    <a:spLocks noChangeArrowheads="1"/>
                  </p:cNvSpPr>
                  <p:nvPr/>
                </p:nvSpPr>
                <p:spPr bwMode="auto">
                  <a:xfrm>
                    <a:off x="944" y="1859"/>
                    <a:ext cx="95" cy="7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grpSp>
            <p:sp>
              <p:nvSpPr>
                <p:cNvPr id="124982" name="Text Box 54"/>
                <p:cNvSpPr txBox="1">
                  <a:spLocks noChangeArrowheads="1"/>
                </p:cNvSpPr>
                <p:nvPr/>
              </p:nvSpPr>
              <p:spPr bwMode="auto">
                <a:xfrm>
                  <a:off x="3437" y="840"/>
                  <a:ext cx="241"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3642"/>
                  <a:r>
                    <a:rPr lang="en-US" sz="1600" b="1">
                      <a:solidFill>
                        <a:srgbClr val="000000"/>
                      </a:solidFill>
                      <a:latin typeface="Calibri"/>
                    </a:rPr>
                    <a:t>A</a:t>
                  </a:r>
                  <a:r>
                    <a:rPr lang="en-US" b="1" baseline="-25000">
                      <a:solidFill>
                        <a:srgbClr val="000000"/>
                      </a:solidFill>
                      <a:latin typeface="Calibri"/>
                    </a:rPr>
                    <a:t>s</a:t>
                  </a:r>
                  <a:endParaRPr lang="en-US" b="1">
                    <a:solidFill>
                      <a:srgbClr val="000000"/>
                    </a:solidFill>
                    <a:latin typeface="Calibri"/>
                  </a:endParaRPr>
                </a:p>
              </p:txBody>
            </p:sp>
          </p:grpSp>
        </p:grpSp>
        <p:grpSp>
          <p:nvGrpSpPr>
            <p:cNvPr id="124983" name="Group 55"/>
            <p:cNvGrpSpPr>
              <a:grpSpLocks/>
            </p:cNvGrpSpPr>
            <p:nvPr/>
          </p:nvGrpSpPr>
          <p:grpSpPr bwMode="auto">
            <a:xfrm>
              <a:off x="2124" y="783"/>
              <a:ext cx="1620" cy="1617"/>
              <a:chOff x="2124" y="783"/>
              <a:chExt cx="1620" cy="1617"/>
            </a:xfrm>
          </p:grpSpPr>
          <p:sp>
            <p:nvSpPr>
              <p:cNvPr id="124984" name="Oval 56"/>
              <p:cNvSpPr>
                <a:spLocks noChangeArrowheads="1"/>
              </p:cNvSpPr>
              <p:nvPr/>
            </p:nvSpPr>
            <p:spPr bwMode="auto">
              <a:xfrm>
                <a:off x="3408" y="816"/>
                <a:ext cx="336" cy="336"/>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124985" name="Oval 57"/>
              <p:cNvSpPr>
                <a:spLocks noChangeArrowheads="1"/>
              </p:cNvSpPr>
              <p:nvPr/>
            </p:nvSpPr>
            <p:spPr bwMode="auto">
              <a:xfrm>
                <a:off x="2400" y="2064"/>
                <a:ext cx="336" cy="336"/>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124986" name="Oval 58"/>
              <p:cNvSpPr>
                <a:spLocks noChangeArrowheads="1"/>
              </p:cNvSpPr>
              <p:nvPr/>
            </p:nvSpPr>
            <p:spPr bwMode="auto">
              <a:xfrm>
                <a:off x="2124" y="783"/>
                <a:ext cx="336" cy="336"/>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124987" name="Oval 59"/>
              <p:cNvSpPr>
                <a:spLocks noChangeArrowheads="1"/>
              </p:cNvSpPr>
              <p:nvPr/>
            </p:nvSpPr>
            <p:spPr bwMode="auto">
              <a:xfrm>
                <a:off x="2592" y="1008"/>
                <a:ext cx="336" cy="336"/>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124988" name="Oval 60"/>
              <p:cNvSpPr>
                <a:spLocks noChangeArrowheads="1"/>
              </p:cNvSpPr>
              <p:nvPr/>
            </p:nvSpPr>
            <p:spPr bwMode="auto">
              <a:xfrm>
                <a:off x="2544" y="1680"/>
                <a:ext cx="336" cy="336"/>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grpSp>
      </p:grpSp>
      <p:grpSp>
        <p:nvGrpSpPr>
          <p:cNvPr id="124989" name="Group 61"/>
          <p:cNvGrpSpPr>
            <a:grpSpLocks/>
          </p:cNvGrpSpPr>
          <p:nvPr/>
        </p:nvGrpSpPr>
        <p:grpSpPr bwMode="auto">
          <a:xfrm>
            <a:off x="1295404" y="138121"/>
            <a:ext cx="7010400" cy="3976687"/>
            <a:chOff x="624" y="87"/>
            <a:chExt cx="4416" cy="2505"/>
          </a:xfrm>
        </p:grpSpPr>
        <p:pic>
          <p:nvPicPr>
            <p:cNvPr id="124990" name="Picture 62"/>
            <p:cNvPicPr>
              <a:picLocks noChangeAspect="1" noChangeArrowheads="1"/>
            </p:cNvPicPr>
            <p:nvPr/>
          </p:nvPicPr>
          <p:blipFill>
            <a:blip r:embed="rId8">
              <a:extLst>
                <a:ext uri="{28A0092B-C50C-407E-A947-70E740481C1C}">
                  <a14:useLocalDpi xmlns:a14="http://schemas.microsoft.com/office/drawing/2010/main" val="0"/>
                </a:ext>
              </a:extLst>
            </a:blip>
            <a:srcRect l="783" t="7294"/>
            <a:stretch>
              <a:fillRect/>
            </a:stretch>
          </p:blipFill>
          <p:spPr bwMode="auto">
            <a:xfrm>
              <a:off x="624" y="87"/>
              <a:ext cx="4416" cy="2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124991" name="Group 63"/>
            <p:cNvGrpSpPr>
              <a:grpSpLocks/>
            </p:cNvGrpSpPr>
            <p:nvPr/>
          </p:nvGrpSpPr>
          <p:grpSpPr bwMode="auto">
            <a:xfrm>
              <a:off x="3437" y="840"/>
              <a:ext cx="241" cy="213"/>
              <a:chOff x="3437" y="840"/>
              <a:chExt cx="241" cy="213"/>
            </a:xfrm>
          </p:grpSpPr>
          <p:grpSp>
            <p:nvGrpSpPr>
              <p:cNvPr id="124992" name="Group 64"/>
              <p:cNvGrpSpPr>
                <a:grpSpLocks/>
              </p:cNvGrpSpPr>
              <p:nvPr/>
            </p:nvGrpSpPr>
            <p:grpSpPr bwMode="auto">
              <a:xfrm>
                <a:off x="3502" y="883"/>
                <a:ext cx="153" cy="136"/>
                <a:chOff x="864" y="1776"/>
                <a:chExt cx="175" cy="156"/>
              </a:xfrm>
            </p:grpSpPr>
            <p:sp>
              <p:nvSpPr>
                <p:cNvPr id="124993" name="Rectangle 65"/>
                <p:cNvSpPr>
                  <a:spLocks noChangeArrowheads="1"/>
                </p:cNvSpPr>
                <p:nvPr/>
              </p:nvSpPr>
              <p:spPr bwMode="auto">
                <a:xfrm>
                  <a:off x="864" y="1776"/>
                  <a:ext cx="92" cy="14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124994" name="Rectangle 66"/>
                <p:cNvSpPr>
                  <a:spLocks noChangeArrowheads="1"/>
                </p:cNvSpPr>
                <p:nvPr/>
              </p:nvSpPr>
              <p:spPr bwMode="auto">
                <a:xfrm>
                  <a:off x="944" y="1859"/>
                  <a:ext cx="95" cy="7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grpSp>
          <p:sp>
            <p:nvSpPr>
              <p:cNvPr id="124995" name="Text Box 67"/>
              <p:cNvSpPr txBox="1">
                <a:spLocks noChangeArrowheads="1"/>
              </p:cNvSpPr>
              <p:nvPr/>
            </p:nvSpPr>
            <p:spPr bwMode="auto">
              <a:xfrm>
                <a:off x="3437" y="840"/>
                <a:ext cx="241"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3642"/>
                <a:r>
                  <a:rPr lang="en-US" sz="1600" b="1">
                    <a:solidFill>
                      <a:srgbClr val="000000"/>
                    </a:solidFill>
                    <a:latin typeface="Calibri"/>
                  </a:rPr>
                  <a:t>A</a:t>
                </a:r>
                <a:r>
                  <a:rPr lang="en-US" b="1" baseline="-25000">
                    <a:solidFill>
                      <a:srgbClr val="000000"/>
                    </a:solidFill>
                    <a:latin typeface="Calibri"/>
                  </a:rPr>
                  <a:t>s</a:t>
                </a:r>
                <a:endParaRPr lang="en-US" b="1">
                  <a:solidFill>
                    <a:srgbClr val="000000"/>
                  </a:solidFill>
                  <a:latin typeface="Calibri"/>
                </a:endParaRPr>
              </a:p>
            </p:txBody>
          </p:sp>
        </p:grpSp>
      </p:grpSp>
      <p:grpSp>
        <p:nvGrpSpPr>
          <p:cNvPr id="124996" name="Group 68"/>
          <p:cNvGrpSpPr>
            <a:grpSpLocks/>
          </p:cNvGrpSpPr>
          <p:nvPr/>
        </p:nvGrpSpPr>
        <p:grpSpPr bwMode="auto">
          <a:xfrm>
            <a:off x="1997083" y="1239846"/>
            <a:ext cx="244475" cy="217487"/>
            <a:chOff x="864" y="1776"/>
            <a:chExt cx="175" cy="156"/>
          </a:xfrm>
        </p:grpSpPr>
        <p:sp>
          <p:nvSpPr>
            <p:cNvPr id="124997" name="Rectangle 69"/>
            <p:cNvSpPr>
              <a:spLocks noChangeArrowheads="1"/>
            </p:cNvSpPr>
            <p:nvPr/>
          </p:nvSpPr>
          <p:spPr bwMode="auto">
            <a:xfrm>
              <a:off x="864" y="1776"/>
              <a:ext cx="92" cy="14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124998" name="Rectangle 70"/>
            <p:cNvSpPr>
              <a:spLocks noChangeArrowheads="1"/>
            </p:cNvSpPr>
            <p:nvPr/>
          </p:nvSpPr>
          <p:spPr bwMode="auto">
            <a:xfrm>
              <a:off x="944" y="1859"/>
              <a:ext cx="95" cy="7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grpSp>
      <p:sp>
        <p:nvSpPr>
          <p:cNvPr id="124999" name="Text Box 71"/>
          <p:cNvSpPr txBox="1">
            <a:spLocks noChangeArrowheads="1"/>
          </p:cNvSpPr>
          <p:nvPr/>
        </p:nvSpPr>
        <p:spPr bwMode="auto">
          <a:xfrm>
            <a:off x="1901827" y="1173165"/>
            <a:ext cx="386057" cy="33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spAutoFit/>
          </a:bodyPr>
          <a:lstStyle/>
          <a:p>
            <a:pPr defTabSz="913642"/>
            <a:r>
              <a:rPr lang="en-US" sz="1600" b="1">
                <a:solidFill>
                  <a:srgbClr val="000000"/>
                </a:solidFill>
                <a:latin typeface="Calibri"/>
              </a:rPr>
              <a:t>A</a:t>
            </a:r>
            <a:r>
              <a:rPr lang="en-US" b="1" baseline="-25000">
                <a:solidFill>
                  <a:srgbClr val="000000"/>
                </a:solidFill>
                <a:latin typeface="Calibri"/>
              </a:rPr>
              <a:t>c</a:t>
            </a:r>
            <a:endParaRPr lang="en-US" b="1">
              <a:solidFill>
                <a:srgbClr val="000000"/>
              </a:solidFill>
              <a:latin typeface="Calibri"/>
            </a:endParaRPr>
          </a:p>
        </p:txBody>
      </p:sp>
      <p:sp>
        <p:nvSpPr>
          <p:cNvPr id="125000" name="Oval 72"/>
          <p:cNvSpPr>
            <a:spLocks noChangeArrowheads="1"/>
          </p:cNvSpPr>
          <p:nvPr/>
        </p:nvSpPr>
        <p:spPr bwMode="auto">
          <a:xfrm>
            <a:off x="2667000" y="3276604"/>
            <a:ext cx="533400" cy="533400"/>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sp>
        <p:nvSpPr>
          <p:cNvPr id="125001" name="Oval 73"/>
          <p:cNvSpPr>
            <a:spLocks noChangeArrowheads="1"/>
          </p:cNvSpPr>
          <p:nvPr/>
        </p:nvSpPr>
        <p:spPr bwMode="auto">
          <a:xfrm>
            <a:off x="3676650" y="1230313"/>
            <a:ext cx="533400" cy="533400"/>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sp>
        <p:nvSpPr>
          <p:cNvPr id="125002" name="Oval 74"/>
          <p:cNvSpPr>
            <a:spLocks noChangeArrowheads="1"/>
          </p:cNvSpPr>
          <p:nvPr/>
        </p:nvSpPr>
        <p:spPr bwMode="auto">
          <a:xfrm>
            <a:off x="2457450" y="2127250"/>
            <a:ext cx="590550" cy="273050"/>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sp>
        <p:nvSpPr>
          <p:cNvPr id="125003" name="Oval 75"/>
          <p:cNvSpPr>
            <a:spLocks noChangeArrowheads="1"/>
          </p:cNvSpPr>
          <p:nvPr/>
        </p:nvSpPr>
        <p:spPr bwMode="auto">
          <a:xfrm>
            <a:off x="2870200" y="2501900"/>
            <a:ext cx="590550" cy="273050"/>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grpSp>
        <p:nvGrpSpPr>
          <p:cNvPr id="125004" name="Group 76"/>
          <p:cNvGrpSpPr>
            <a:grpSpLocks/>
          </p:cNvGrpSpPr>
          <p:nvPr/>
        </p:nvGrpSpPr>
        <p:grpSpPr bwMode="auto">
          <a:xfrm>
            <a:off x="6858004" y="1503363"/>
            <a:ext cx="800100" cy="203200"/>
            <a:chOff x="4320" y="947"/>
            <a:chExt cx="504" cy="128"/>
          </a:xfrm>
        </p:grpSpPr>
        <p:sp>
          <p:nvSpPr>
            <p:cNvPr id="125005" name="Line 77"/>
            <p:cNvSpPr>
              <a:spLocks noChangeShapeType="1"/>
            </p:cNvSpPr>
            <p:nvPr/>
          </p:nvSpPr>
          <p:spPr bwMode="auto">
            <a:xfrm>
              <a:off x="4320" y="1000"/>
              <a:ext cx="336" cy="1"/>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125006" name="Rectangle 78"/>
            <p:cNvSpPr>
              <a:spLocks noChangeArrowheads="1"/>
            </p:cNvSpPr>
            <p:nvPr/>
          </p:nvSpPr>
          <p:spPr bwMode="auto">
            <a:xfrm>
              <a:off x="4533" y="947"/>
              <a:ext cx="291" cy="12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grpSp>
      <p:sp>
        <p:nvSpPr>
          <p:cNvPr id="125007" name="Freeform 79"/>
          <p:cNvSpPr>
            <a:spLocks/>
          </p:cNvSpPr>
          <p:nvPr/>
        </p:nvSpPr>
        <p:spPr bwMode="auto">
          <a:xfrm>
            <a:off x="6946900" y="1485900"/>
            <a:ext cx="249238" cy="211138"/>
          </a:xfrm>
          <a:custGeom>
            <a:avLst/>
            <a:gdLst>
              <a:gd name="T0" fmla="*/ 157 w 157"/>
              <a:gd name="T1" fmla="*/ 0 h 133"/>
              <a:gd name="T2" fmla="*/ 117 w 157"/>
              <a:gd name="T3" fmla="*/ 29 h 133"/>
              <a:gd name="T4" fmla="*/ 93 w 157"/>
              <a:gd name="T5" fmla="*/ 56 h 133"/>
              <a:gd name="T6" fmla="*/ 53 w 157"/>
              <a:gd name="T7" fmla="*/ 77 h 133"/>
              <a:gd name="T8" fmla="*/ 0 w 157"/>
              <a:gd name="T9" fmla="*/ 133 h 133"/>
            </a:gdLst>
            <a:ahLst/>
            <a:cxnLst>
              <a:cxn ang="0">
                <a:pos x="T0" y="T1"/>
              </a:cxn>
              <a:cxn ang="0">
                <a:pos x="T2" y="T3"/>
              </a:cxn>
              <a:cxn ang="0">
                <a:pos x="T4" y="T5"/>
              </a:cxn>
              <a:cxn ang="0">
                <a:pos x="T6" y="T7"/>
              </a:cxn>
              <a:cxn ang="0">
                <a:pos x="T8" y="T9"/>
              </a:cxn>
            </a:cxnLst>
            <a:rect l="0" t="0" r="r" b="b"/>
            <a:pathLst>
              <a:path w="157" h="133">
                <a:moveTo>
                  <a:pt x="157" y="0"/>
                </a:moveTo>
                <a:cubicBezTo>
                  <a:pt x="150" y="5"/>
                  <a:pt x="128" y="20"/>
                  <a:pt x="117" y="29"/>
                </a:cubicBezTo>
                <a:cubicBezTo>
                  <a:pt x="106" y="38"/>
                  <a:pt x="104" y="48"/>
                  <a:pt x="93" y="56"/>
                </a:cubicBezTo>
                <a:cubicBezTo>
                  <a:pt x="82" y="64"/>
                  <a:pt x="69" y="64"/>
                  <a:pt x="53" y="77"/>
                </a:cubicBezTo>
                <a:cubicBezTo>
                  <a:pt x="37" y="90"/>
                  <a:pt x="11" y="121"/>
                  <a:pt x="0" y="133"/>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grpSp>
        <p:nvGrpSpPr>
          <p:cNvPr id="125008" name="Group 80"/>
          <p:cNvGrpSpPr>
            <a:grpSpLocks/>
          </p:cNvGrpSpPr>
          <p:nvPr/>
        </p:nvGrpSpPr>
        <p:grpSpPr bwMode="auto">
          <a:xfrm>
            <a:off x="1401763" y="1366838"/>
            <a:ext cx="655637" cy="254000"/>
            <a:chOff x="883" y="861"/>
            <a:chExt cx="413" cy="160"/>
          </a:xfrm>
        </p:grpSpPr>
        <p:sp>
          <p:nvSpPr>
            <p:cNvPr id="125009" name="Rectangle 81"/>
            <p:cNvSpPr>
              <a:spLocks noChangeArrowheads="1"/>
            </p:cNvSpPr>
            <p:nvPr/>
          </p:nvSpPr>
          <p:spPr bwMode="auto">
            <a:xfrm>
              <a:off x="883" y="877"/>
              <a:ext cx="213" cy="1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125010" name="Line 82"/>
            <p:cNvSpPr>
              <a:spLocks noChangeShapeType="1"/>
            </p:cNvSpPr>
            <p:nvPr/>
          </p:nvSpPr>
          <p:spPr bwMode="auto">
            <a:xfrm flipH="1">
              <a:off x="1069" y="933"/>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sp>
          <p:nvSpPr>
            <p:cNvPr id="125011" name="Freeform 83"/>
            <p:cNvSpPr>
              <a:spLocks/>
            </p:cNvSpPr>
            <p:nvPr/>
          </p:nvSpPr>
          <p:spPr bwMode="auto">
            <a:xfrm>
              <a:off x="1083" y="861"/>
              <a:ext cx="205" cy="112"/>
            </a:xfrm>
            <a:custGeom>
              <a:avLst/>
              <a:gdLst>
                <a:gd name="T0" fmla="*/ 0 w 205"/>
                <a:gd name="T1" fmla="*/ 0 h 112"/>
                <a:gd name="T2" fmla="*/ 32 w 205"/>
                <a:gd name="T3" fmla="*/ 46 h 112"/>
                <a:gd name="T4" fmla="*/ 90 w 205"/>
                <a:gd name="T5" fmla="*/ 59 h 112"/>
                <a:gd name="T6" fmla="*/ 157 w 205"/>
                <a:gd name="T7" fmla="*/ 86 h 112"/>
                <a:gd name="T8" fmla="*/ 205 w 205"/>
                <a:gd name="T9" fmla="*/ 112 h 112"/>
              </a:gdLst>
              <a:ahLst/>
              <a:cxnLst>
                <a:cxn ang="0">
                  <a:pos x="T0" y="T1"/>
                </a:cxn>
                <a:cxn ang="0">
                  <a:pos x="T2" y="T3"/>
                </a:cxn>
                <a:cxn ang="0">
                  <a:pos x="T4" y="T5"/>
                </a:cxn>
                <a:cxn ang="0">
                  <a:pos x="T6" y="T7"/>
                </a:cxn>
                <a:cxn ang="0">
                  <a:pos x="T8" y="T9"/>
                </a:cxn>
              </a:cxnLst>
              <a:rect l="0" t="0" r="r" b="b"/>
              <a:pathLst>
                <a:path w="205" h="112">
                  <a:moveTo>
                    <a:pt x="0" y="0"/>
                  </a:moveTo>
                  <a:cubicBezTo>
                    <a:pt x="5" y="8"/>
                    <a:pt x="17" y="36"/>
                    <a:pt x="32" y="46"/>
                  </a:cubicBezTo>
                  <a:cubicBezTo>
                    <a:pt x="47" y="56"/>
                    <a:pt x="69" y="52"/>
                    <a:pt x="90" y="59"/>
                  </a:cubicBezTo>
                  <a:cubicBezTo>
                    <a:pt x="111" y="66"/>
                    <a:pt x="138" y="77"/>
                    <a:pt x="157" y="86"/>
                  </a:cubicBezTo>
                  <a:cubicBezTo>
                    <a:pt x="176" y="95"/>
                    <a:pt x="195" y="107"/>
                    <a:pt x="205" y="112"/>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ndParaRPr>
            </a:p>
          </p:txBody>
        </p:sp>
      </p:grpSp>
      <p:sp>
        <p:nvSpPr>
          <p:cNvPr id="125012" name="Oval 84"/>
          <p:cNvSpPr>
            <a:spLocks noChangeArrowheads="1"/>
          </p:cNvSpPr>
          <p:nvPr/>
        </p:nvSpPr>
        <p:spPr bwMode="auto">
          <a:xfrm>
            <a:off x="1828800" y="1130300"/>
            <a:ext cx="533400" cy="533400"/>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sp>
        <p:nvSpPr>
          <p:cNvPr id="54" name="Text Box 84"/>
          <p:cNvSpPr txBox="1">
            <a:spLocks noChangeArrowheads="1"/>
          </p:cNvSpPr>
          <p:nvPr/>
        </p:nvSpPr>
        <p:spPr bwMode="auto">
          <a:xfrm>
            <a:off x="846141" y="1116016"/>
            <a:ext cx="569225" cy="33847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spAutoFit/>
          </a:bodyPr>
          <a:lstStyle/>
          <a:p>
            <a:pPr defTabSz="913642"/>
            <a:r>
              <a:rPr lang="en-US" sz="1600" b="1" dirty="0">
                <a:solidFill>
                  <a:srgbClr val="000000"/>
                </a:solidFill>
                <a:latin typeface="Symbol" charset="0"/>
                <a:sym typeface="Symbol" charset="0"/>
              </a:rPr>
              <a:t>Δ</a:t>
            </a:r>
            <a:r>
              <a:rPr lang="en-US" sz="1600" b="1" dirty="0">
                <a:solidFill>
                  <a:srgbClr val="000000"/>
                </a:solidFill>
                <a:latin typeface="Calibri"/>
              </a:rPr>
              <a:t>Z</a:t>
            </a:r>
            <a:r>
              <a:rPr lang="en-US" sz="1600" b="1" baseline="-25000" dirty="0">
                <a:solidFill>
                  <a:srgbClr val="000000"/>
                </a:solidFill>
                <a:latin typeface="Calibri"/>
              </a:rPr>
              <a:t>AC</a:t>
            </a:r>
            <a:endParaRPr lang="en-US" sz="1600" b="1" dirty="0">
              <a:solidFill>
                <a:srgbClr val="000000"/>
              </a:solidFill>
              <a:latin typeface="Symbol" charset="0"/>
              <a:sym typeface="Symbol" charset="0"/>
            </a:endParaRPr>
          </a:p>
        </p:txBody>
      </p:sp>
      <p:sp>
        <p:nvSpPr>
          <p:cNvPr id="55" name="Line 85"/>
          <p:cNvSpPr>
            <a:spLocks noChangeShapeType="1"/>
          </p:cNvSpPr>
          <p:nvPr/>
        </p:nvSpPr>
        <p:spPr bwMode="auto">
          <a:xfrm rot="5400000">
            <a:off x="854877" y="1320007"/>
            <a:ext cx="985837" cy="0"/>
          </a:xfrm>
          <a:prstGeom prst="line">
            <a:avLst/>
          </a:prstGeom>
          <a:noFill/>
          <a:ln w="38100" cmpd="sng">
            <a:solidFill>
              <a:srgbClr val="000000"/>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sp>
        <p:nvSpPr>
          <p:cNvPr id="56" name="Text Box 84"/>
          <p:cNvSpPr txBox="1">
            <a:spLocks noChangeArrowheads="1"/>
          </p:cNvSpPr>
          <p:nvPr/>
        </p:nvSpPr>
        <p:spPr bwMode="auto">
          <a:xfrm>
            <a:off x="1824230" y="3762220"/>
            <a:ext cx="582049" cy="33847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spAutoFit/>
          </a:bodyPr>
          <a:lstStyle/>
          <a:p>
            <a:pPr defTabSz="913642"/>
            <a:r>
              <a:rPr lang="en-US" sz="1600" b="1" dirty="0" smtClean="0">
                <a:solidFill>
                  <a:srgbClr val="000000"/>
                </a:solidFill>
                <a:latin typeface="Symbol" charset="0"/>
                <a:sym typeface="Symbol" charset="0"/>
              </a:rPr>
              <a:t>Δ</a:t>
            </a:r>
            <a:r>
              <a:rPr lang="en-US" sz="1600" b="1" dirty="0" smtClean="0">
                <a:solidFill>
                  <a:srgbClr val="000000"/>
                </a:solidFill>
                <a:latin typeface="Calibri"/>
              </a:rPr>
              <a:t>X</a:t>
            </a:r>
            <a:r>
              <a:rPr lang="en-US" sz="1600" b="1" baseline="-25000" dirty="0" smtClean="0">
                <a:solidFill>
                  <a:srgbClr val="000000"/>
                </a:solidFill>
                <a:latin typeface="Calibri"/>
              </a:rPr>
              <a:t>AC</a:t>
            </a:r>
            <a:endParaRPr lang="en-US" sz="1600" b="1" dirty="0">
              <a:solidFill>
                <a:srgbClr val="000000"/>
              </a:solidFill>
              <a:latin typeface="Symbol" charset="0"/>
              <a:sym typeface="Symbol" charset="0"/>
            </a:endParaRPr>
          </a:p>
        </p:txBody>
      </p:sp>
      <p:sp>
        <p:nvSpPr>
          <p:cNvPr id="57" name="Line 85"/>
          <p:cNvSpPr>
            <a:spLocks noChangeShapeType="1"/>
          </p:cNvSpPr>
          <p:nvPr/>
        </p:nvSpPr>
        <p:spPr bwMode="auto">
          <a:xfrm rot="10800000">
            <a:off x="1523999" y="3810000"/>
            <a:ext cx="940519" cy="0"/>
          </a:xfrm>
          <a:prstGeom prst="line">
            <a:avLst/>
          </a:prstGeom>
          <a:noFill/>
          <a:ln w="38100" cmpd="sng">
            <a:solidFill>
              <a:srgbClr val="000000"/>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ndParaRPr>
          </a:p>
        </p:txBody>
      </p:sp>
      <p:pic>
        <p:nvPicPr>
          <p:cNvPr id="2" name="Picture 1" descr="EqConv2.png"/>
          <p:cNvPicPr>
            <a:picLocks noChangeAspect="1"/>
          </p:cNvPicPr>
          <p:nvPr/>
        </p:nvPicPr>
        <p:blipFill rotWithShape="1">
          <a:blip r:embed="rId9">
            <a:extLst>
              <a:ext uri="{28A0092B-C50C-407E-A947-70E740481C1C}">
                <a14:useLocalDpi xmlns:a14="http://schemas.microsoft.com/office/drawing/2010/main" val="0"/>
              </a:ext>
            </a:extLst>
          </a:blip>
          <a:srcRect l="25000" t="60000" r="59774"/>
          <a:stretch/>
        </p:blipFill>
        <p:spPr>
          <a:xfrm>
            <a:off x="2286000" y="4114800"/>
            <a:ext cx="1392241" cy="2743200"/>
          </a:xfrm>
          <a:prstGeom prst="rect">
            <a:avLst/>
          </a:prstGeom>
        </p:spPr>
      </p:pic>
      <p:pic>
        <p:nvPicPr>
          <p:cNvPr id="59" name="Picture 58" descr="EqConv2.png"/>
          <p:cNvPicPr>
            <a:picLocks noChangeAspect="1"/>
          </p:cNvPicPr>
          <p:nvPr/>
        </p:nvPicPr>
        <p:blipFill rotWithShape="1">
          <a:blip r:embed="rId9">
            <a:extLst>
              <a:ext uri="{28A0092B-C50C-407E-A947-70E740481C1C}">
                <a14:useLocalDpi xmlns:a14="http://schemas.microsoft.com/office/drawing/2010/main" val="0"/>
              </a:ext>
            </a:extLst>
          </a:blip>
          <a:srcRect l="65833" t="81573" r="8439" b="13660"/>
          <a:stretch/>
        </p:blipFill>
        <p:spPr>
          <a:xfrm>
            <a:off x="6059046" y="5583224"/>
            <a:ext cx="2352558" cy="326946"/>
          </a:xfrm>
          <a:prstGeom prst="rect">
            <a:avLst/>
          </a:prstGeom>
        </p:spPr>
      </p:pic>
      <p:graphicFrame>
        <p:nvGraphicFramePr>
          <p:cNvPr id="58" name="Object 36"/>
          <p:cNvGraphicFramePr>
            <a:graphicFrameLocks noChangeAspect="1"/>
          </p:cNvGraphicFramePr>
          <p:nvPr>
            <p:extLst>
              <p:ext uri="{D42A27DB-BD31-4B8C-83A1-F6EECF244321}">
                <p14:modId xmlns:p14="http://schemas.microsoft.com/office/powerpoint/2010/main" val="2728649606"/>
              </p:ext>
            </p:extLst>
          </p:nvPr>
        </p:nvGraphicFramePr>
        <p:xfrm>
          <a:off x="4421191" y="4735513"/>
          <a:ext cx="1314450" cy="1743075"/>
        </p:xfrm>
        <a:graphic>
          <a:graphicData uri="http://schemas.openxmlformats.org/presentationml/2006/ole">
            <mc:AlternateContent xmlns:mc="http://schemas.openxmlformats.org/markup-compatibility/2006">
              <mc:Choice xmlns:v="urn:schemas-microsoft-com:vml" Requires="v">
                <p:oleObj spid="_x0000_s13427" name="Equation" r:id="rId10" imgW="736600" imgH="977900" progId="Equation.DSMT4">
                  <p:embed/>
                </p:oleObj>
              </mc:Choice>
              <mc:Fallback>
                <p:oleObj name="Equation" r:id="rId10" imgW="736600" imgH="977900" progId="Equation.DSMT4">
                  <p:embed/>
                  <p:pic>
                    <p:nvPicPr>
                      <p:cNvPr id="0" name=""/>
                      <p:cNvPicPr>
                        <a:picLocks noChangeAspect="1" noChangeArrowheads="1"/>
                      </p:cNvPicPr>
                      <p:nvPr/>
                    </p:nvPicPr>
                    <p:blipFill>
                      <a:blip r:embed="rId11"/>
                      <a:srcRect/>
                      <a:stretch>
                        <a:fillRect/>
                      </a:stretch>
                    </p:blipFill>
                    <p:spPr bwMode="auto">
                      <a:xfrm>
                        <a:off x="4421191" y="4735513"/>
                        <a:ext cx="1314450" cy="174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75655843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1828" b="3286"/>
          <a:stretch/>
        </p:blipFill>
        <p:spPr>
          <a:xfrm>
            <a:off x="0" y="2123280"/>
            <a:ext cx="9144000" cy="2611441"/>
          </a:xfrm>
          <a:prstGeom prst="rect">
            <a:avLst/>
          </a:prstGeom>
        </p:spPr>
      </p:pic>
      <p:sp>
        <p:nvSpPr>
          <p:cNvPr id="3" name="TextBox 2"/>
          <p:cNvSpPr txBox="1"/>
          <p:nvPr/>
        </p:nvSpPr>
        <p:spPr>
          <a:xfrm>
            <a:off x="0" y="158591"/>
            <a:ext cx="9144000" cy="584776"/>
          </a:xfrm>
          <a:prstGeom prst="rect">
            <a:avLst/>
          </a:prstGeom>
          <a:noFill/>
        </p:spPr>
        <p:txBody>
          <a:bodyPr wrap="square" rtlCol="0">
            <a:spAutoFit/>
          </a:bodyPr>
          <a:lstStyle/>
          <a:p>
            <a:pPr algn="ctr"/>
            <a:r>
              <a:rPr lang="en-US" sz="3200" dirty="0" smtClean="0"/>
              <a:t>Anvil clouds observed by WACR at Niamey</a:t>
            </a:r>
            <a:endParaRPr lang="en-US" sz="3200" dirty="0"/>
          </a:p>
        </p:txBody>
      </p:sp>
      <p:sp>
        <p:nvSpPr>
          <p:cNvPr id="4" name="TextBox 3"/>
          <p:cNvSpPr txBox="1"/>
          <p:nvPr/>
        </p:nvSpPr>
        <p:spPr>
          <a:xfrm>
            <a:off x="6914444" y="6234668"/>
            <a:ext cx="1841182" cy="369332"/>
          </a:xfrm>
          <a:prstGeom prst="rect">
            <a:avLst/>
          </a:prstGeom>
          <a:noFill/>
        </p:spPr>
        <p:txBody>
          <a:bodyPr wrap="none" rtlCol="0">
            <a:spAutoFit/>
          </a:bodyPr>
          <a:lstStyle/>
          <a:p>
            <a:r>
              <a:rPr lang="en-US" dirty="0" smtClean="0"/>
              <a:t>Powell et al. 2012</a:t>
            </a:r>
            <a:endParaRPr lang="en-US" dirty="0"/>
          </a:p>
        </p:txBody>
      </p:sp>
    </p:spTree>
    <p:extLst>
      <p:ext uri="{BB962C8B-B14F-4D97-AF65-F5344CB8AC3E}">
        <p14:creationId xmlns:p14="http://schemas.microsoft.com/office/powerpoint/2010/main" val="1167632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4818" name="TextBox 7"/>
          <p:cNvSpPr txBox="1">
            <a:spLocks noChangeArrowheads="1"/>
          </p:cNvSpPr>
          <p:nvPr/>
        </p:nvSpPr>
        <p:spPr bwMode="auto">
          <a:xfrm>
            <a:off x="0" y="122238"/>
            <a:ext cx="9144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0" tIns="45682" rIns="91360" bIns="45682">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456819" eaLnBrk="1" fontAlgn="base" hangingPunct="1">
              <a:spcBef>
                <a:spcPct val="0"/>
              </a:spcBef>
              <a:spcAft>
                <a:spcPct val="0"/>
              </a:spcAft>
              <a:defRPr/>
            </a:pPr>
            <a:r>
              <a:rPr lang="en-US" sz="3200" b="1" dirty="0">
                <a:solidFill>
                  <a:prstClr val="black"/>
                </a:solidFill>
                <a:latin typeface="Century Gothic" charset="0"/>
                <a:cs typeface="Arial" charset="0"/>
              </a:rPr>
              <a:t>Frequency of MCS anvils over tropics</a:t>
            </a:r>
            <a:endParaRPr lang="en-US" sz="2000" b="1" dirty="0">
              <a:solidFill>
                <a:prstClr val="black"/>
              </a:solidFill>
              <a:latin typeface="Century Gothic" charset="0"/>
              <a:cs typeface="Arial" charset="0"/>
            </a:endParaRPr>
          </a:p>
        </p:txBody>
      </p:sp>
      <p:sp>
        <p:nvSpPr>
          <p:cNvPr id="2" name="Rectangle 1"/>
          <p:cNvSpPr/>
          <p:nvPr/>
        </p:nvSpPr>
        <p:spPr>
          <a:xfrm>
            <a:off x="1574804" y="820741"/>
            <a:ext cx="6216650" cy="58864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360" tIns="45682" rIns="91360" bIns="45682" anchor="ctr"/>
          <a:lstStyle/>
          <a:p>
            <a:pPr algn="ctr" defTabSz="456819">
              <a:defRPr/>
            </a:pPr>
            <a:endParaRPr lang="en-US">
              <a:solidFill>
                <a:prstClr val="white"/>
              </a:solidFill>
              <a:latin typeface="Calibri"/>
            </a:endParaRPr>
          </a:p>
        </p:txBody>
      </p:sp>
      <p:pic>
        <p:nvPicPr>
          <p:cNvPr id="53252" name="Picture 9"/>
          <p:cNvPicPr>
            <a:picLocks noChangeAspect="1"/>
          </p:cNvPicPr>
          <p:nvPr/>
        </p:nvPicPr>
        <p:blipFill>
          <a:blip r:embed="rId3">
            <a:extLst>
              <a:ext uri="{28A0092B-C50C-407E-A947-70E740481C1C}">
                <a14:useLocalDpi xmlns:a14="http://schemas.microsoft.com/office/drawing/2010/main" val="0"/>
              </a:ext>
            </a:extLst>
          </a:blip>
          <a:srcRect l="4736" r="3712" b="6104"/>
          <a:stretch>
            <a:fillRect/>
          </a:stretch>
        </p:blipFill>
        <p:spPr bwMode="auto">
          <a:xfrm>
            <a:off x="1611321" y="847725"/>
            <a:ext cx="6181725" cy="55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8"/>
          <p:cNvSpPr txBox="1">
            <a:spLocks noChangeArrowheads="1"/>
          </p:cNvSpPr>
          <p:nvPr/>
        </p:nvSpPr>
        <p:spPr bwMode="auto">
          <a:xfrm>
            <a:off x="5397502" y="6365880"/>
            <a:ext cx="2381250" cy="34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0" tIns="45682" rIns="91360" bIns="45682">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3642" eaLnBrk="1" hangingPunct="1">
              <a:defRPr/>
            </a:pPr>
            <a:r>
              <a:rPr lang="en-US" sz="1600" kern="0" dirty="0">
                <a:solidFill>
                  <a:srgbClr val="0D0D0D"/>
                </a:solidFill>
                <a:latin typeface="Calibri" charset="0"/>
              </a:rPr>
              <a:t>Yuan and Houze 2010</a:t>
            </a:r>
          </a:p>
        </p:txBody>
      </p:sp>
      <p:sp>
        <p:nvSpPr>
          <p:cNvPr id="6" name="Oval 5"/>
          <p:cNvSpPr/>
          <p:nvPr/>
        </p:nvSpPr>
        <p:spPr>
          <a:xfrm>
            <a:off x="7386642" y="2976563"/>
            <a:ext cx="457200" cy="431800"/>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lIns="91360" tIns="45682" rIns="91360" bIns="45682" anchor="ctr"/>
          <a:lstStyle/>
          <a:p>
            <a:pPr algn="ctr" defTabSz="456819">
              <a:defRPr/>
            </a:pPr>
            <a:endParaRPr lang="en-US">
              <a:solidFill>
                <a:prstClr val="white"/>
              </a:solidFill>
              <a:latin typeface="Calibri"/>
            </a:endParaRPr>
          </a:p>
        </p:txBody>
      </p:sp>
      <p:sp>
        <p:nvSpPr>
          <p:cNvPr id="7" name="Oval 6"/>
          <p:cNvSpPr/>
          <p:nvPr/>
        </p:nvSpPr>
        <p:spPr>
          <a:xfrm>
            <a:off x="7346421" y="4695296"/>
            <a:ext cx="457200" cy="431800"/>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lIns="91360" tIns="45682" rIns="91360" bIns="45682" anchor="ctr"/>
          <a:lstStyle/>
          <a:p>
            <a:pPr algn="ctr" defTabSz="456819">
              <a:defRPr/>
            </a:pPr>
            <a:endParaRPr lang="en-US">
              <a:solidFill>
                <a:prstClr val="white"/>
              </a:solidFill>
              <a:latin typeface="Calibri"/>
            </a:endParaRPr>
          </a:p>
        </p:txBody>
      </p:sp>
    </p:spTree>
    <p:extLst>
      <p:ext uri="{BB962C8B-B14F-4D97-AF65-F5344CB8AC3E}">
        <p14:creationId xmlns:p14="http://schemas.microsoft.com/office/powerpoint/2010/main" val="1786890773"/>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843" name="TextBox 33"/>
          <p:cNvSpPr txBox="1">
            <a:spLocks noChangeArrowheads="1"/>
          </p:cNvSpPr>
          <p:nvPr/>
        </p:nvSpPr>
        <p:spPr bwMode="auto">
          <a:xfrm>
            <a:off x="0" y="107958"/>
            <a:ext cx="9144000" cy="107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0" tIns="45682" rIns="91360" bIns="45682">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456819" eaLnBrk="1" fontAlgn="base" hangingPunct="1">
              <a:spcBef>
                <a:spcPct val="0"/>
              </a:spcBef>
              <a:spcAft>
                <a:spcPct val="0"/>
              </a:spcAft>
              <a:defRPr/>
            </a:pPr>
            <a:r>
              <a:rPr lang="en-US" sz="3200" b="1" dirty="0">
                <a:solidFill>
                  <a:srgbClr val="000000"/>
                </a:solidFill>
                <a:latin typeface="Century Gothic" charset="0"/>
                <a:cs typeface="Arial" charset="0"/>
              </a:rPr>
              <a:t>W</a:t>
            </a:r>
            <a:r>
              <a:rPr lang="en-US" sz="3200" b="1" dirty="0" smtClean="0">
                <a:solidFill>
                  <a:srgbClr val="000000"/>
                </a:solidFill>
                <a:latin typeface="Century Gothic" charset="0"/>
                <a:cs typeface="Arial" charset="0"/>
              </a:rPr>
              <a:t>idth </a:t>
            </a:r>
            <a:r>
              <a:rPr lang="en-US" sz="3200" b="1" dirty="0">
                <a:solidFill>
                  <a:srgbClr val="000000"/>
                </a:solidFill>
                <a:latin typeface="Century Gothic" charset="0"/>
                <a:cs typeface="Arial" charset="0"/>
              </a:rPr>
              <a:t>&amp; thickness </a:t>
            </a:r>
            <a:r>
              <a:rPr lang="en-US" sz="3200" b="1" dirty="0" smtClean="0">
                <a:solidFill>
                  <a:srgbClr val="000000"/>
                </a:solidFill>
                <a:latin typeface="Century Gothic" charset="0"/>
                <a:cs typeface="Arial" charset="0"/>
              </a:rPr>
              <a:t>of MCS anvils seen </a:t>
            </a:r>
            <a:r>
              <a:rPr lang="en-US" sz="3200" b="1" dirty="0">
                <a:solidFill>
                  <a:srgbClr val="000000"/>
                </a:solidFill>
                <a:latin typeface="Century Gothic" charset="0"/>
                <a:cs typeface="Arial" charset="0"/>
              </a:rPr>
              <a:t>by CloudSat</a:t>
            </a:r>
          </a:p>
        </p:txBody>
      </p:sp>
      <p:sp>
        <p:nvSpPr>
          <p:cNvPr id="2" name="Rectangle 1"/>
          <p:cNvSpPr/>
          <p:nvPr/>
        </p:nvSpPr>
        <p:spPr>
          <a:xfrm>
            <a:off x="0" y="1362078"/>
            <a:ext cx="9144000" cy="549592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360" tIns="45682" rIns="91360" bIns="45682" anchor="ctr"/>
          <a:lstStyle/>
          <a:p>
            <a:pPr algn="ctr" defTabSz="456819">
              <a:defRPr/>
            </a:pPr>
            <a:endParaRPr lang="en-US">
              <a:solidFill>
                <a:prstClr val="white"/>
              </a:solidFill>
              <a:latin typeface="Calibri"/>
            </a:endParaRPr>
          </a:p>
        </p:txBody>
      </p:sp>
      <p:pic>
        <p:nvPicPr>
          <p:cNvPr id="54276" name="Picture 3" descr="Hal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1789121"/>
            <a:ext cx="9124950" cy="45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8"/>
          <p:cNvSpPr txBox="1">
            <a:spLocks noChangeArrowheads="1"/>
          </p:cNvSpPr>
          <p:nvPr/>
        </p:nvSpPr>
        <p:spPr bwMode="auto">
          <a:xfrm>
            <a:off x="5584825" y="6364651"/>
            <a:ext cx="3479800" cy="36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0" tIns="45682" rIns="91360" bIns="45682">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3642" eaLnBrk="1" hangingPunct="1">
              <a:defRPr/>
            </a:pPr>
            <a:r>
              <a:rPr lang="en-US" sz="1800" kern="0" dirty="0">
                <a:solidFill>
                  <a:prstClr val="black">
                    <a:lumMod val="85000"/>
                    <a:lumOff val="15000"/>
                  </a:prstClr>
                </a:solidFill>
                <a:latin typeface="Calibri" charset="0"/>
              </a:rPr>
              <a:t>Yuan and Houze 2010</a:t>
            </a:r>
          </a:p>
        </p:txBody>
      </p:sp>
      <p:sp>
        <p:nvSpPr>
          <p:cNvPr id="54278" name="TextBox 15"/>
          <p:cNvSpPr txBox="1">
            <a:spLocks noChangeArrowheads="1"/>
          </p:cNvSpPr>
          <p:nvPr/>
        </p:nvSpPr>
        <p:spPr bwMode="auto">
          <a:xfrm>
            <a:off x="1879604" y="2011363"/>
            <a:ext cx="915988"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0" tIns="45682" rIns="91360" bIns="45682">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456819" eaLnBrk="1" fontAlgn="base" hangingPunct="1">
              <a:spcBef>
                <a:spcPct val="0"/>
              </a:spcBef>
              <a:spcAft>
                <a:spcPct val="0"/>
              </a:spcAft>
            </a:pPr>
            <a:r>
              <a:rPr lang="en-US" sz="2000" b="1">
                <a:solidFill>
                  <a:srgbClr val="000000"/>
                </a:solidFill>
                <a:latin typeface="Arial" charset="0"/>
              </a:rPr>
              <a:t>Africa</a:t>
            </a:r>
          </a:p>
        </p:txBody>
      </p:sp>
      <p:sp>
        <p:nvSpPr>
          <p:cNvPr id="54279" name="TextBox 18"/>
          <p:cNvSpPr txBox="1">
            <a:spLocks noChangeArrowheads="1"/>
          </p:cNvSpPr>
          <p:nvPr/>
        </p:nvSpPr>
        <p:spPr bwMode="auto">
          <a:xfrm>
            <a:off x="6751638" y="2011363"/>
            <a:ext cx="1795462"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0" tIns="45682" rIns="91360" bIns="45682">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456819" eaLnBrk="1" fontAlgn="base" hangingPunct="1">
              <a:spcBef>
                <a:spcPct val="0"/>
              </a:spcBef>
              <a:spcAft>
                <a:spcPct val="0"/>
              </a:spcAft>
            </a:pPr>
            <a:r>
              <a:rPr lang="en-US" sz="2000" b="1">
                <a:solidFill>
                  <a:srgbClr val="000000"/>
                </a:solidFill>
                <a:latin typeface="Arial" charset="0"/>
              </a:rPr>
              <a:t>Indian Ocean</a:t>
            </a:r>
          </a:p>
        </p:txBody>
      </p:sp>
      <p:sp>
        <p:nvSpPr>
          <p:cNvPr id="3" name="Rectangle 2"/>
          <p:cNvSpPr/>
          <p:nvPr/>
        </p:nvSpPr>
        <p:spPr>
          <a:xfrm>
            <a:off x="3292479" y="2182813"/>
            <a:ext cx="900113" cy="23336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360" tIns="45682" rIns="91360" bIns="45682" anchor="ctr"/>
          <a:lstStyle/>
          <a:p>
            <a:pPr algn="ctr" defTabSz="456819">
              <a:defRPr/>
            </a:pPr>
            <a:endParaRPr lang="en-US">
              <a:solidFill>
                <a:prstClr val="white"/>
              </a:solidFill>
              <a:latin typeface="Calibri"/>
            </a:endParaRPr>
          </a:p>
        </p:txBody>
      </p:sp>
      <p:cxnSp>
        <p:nvCxnSpPr>
          <p:cNvPr id="5" name="Straight Connector 4"/>
          <p:cNvCxnSpPr/>
          <p:nvPr/>
        </p:nvCxnSpPr>
        <p:spPr>
          <a:xfrm flipV="1">
            <a:off x="701675" y="3346458"/>
            <a:ext cx="3856038" cy="30163"/>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3017838" y="1852613"/>
            <a:ext cx="0" cy="33464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5008563" y="3335338"/>
            <a:ext cx="3854450" cy="30162"/>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7324725" y="1841501"/>
            <a:ext cx="0" cy="334645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8813398"/>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p:cNvSpPr/>
          <p:nvPr/>
        </p:nvSpPr>
        <p:spPr>
          <a:xfrm>
            <a:off x="365125" y="1371604"/>
            <a:ext cx="8413750" cy="489267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360" tIns="45682" rIns="91360" bIns="45682" anchor="ctr"/>
          <a:lstStyle/>
          <a:p>
            <a:pPr algn="ctr" defTabSz="456819">
              <a:defRPr/>
            </a:pPr>
            <a:endParaRPr lang="en-US">
              <a:solidFill>
                <a:prstClr val="white"/>
              </a:solidFill>
              <a:latin typeface="Calibri"/>
            </a:endParaRPr>
          </a:p>
        </p:txBody>
      </p:sp>
      <p:sp>
        <p:nvSpPr>
          <p:cNvPr id="56323" name="TextBox 4"/>
          <p:cNvSpPr txBox="1">
            <a:spLocks noChangeArrowheads="1"/>
          </p:cNvSpPr>
          <p:nvPr/>
        </p:nvSpPr>
        <p:spPr bwMode="auto">
          <a:xfrm>
            <a:off x="5334000" y="6418264"/>
            <a:ext cx="3803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0" tIns="45682" rIns="91360" bIns="45682">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456819" eaLnBrk="1" fontAlgn="base" hangingPunct="1">
              <a:spcBef>
                <a:spcPct val="0"/>
              </a:spcBef>
              <a:spcAft>
                <a:spcPct val="0"/>
              </a:spcAft>
            </a:pPr>
            <a:r>
              <a:rPr lang="en-US" sz="1800" dirty="0">
                <a:solidFill>
                  <a:srgbClr val="000000"/>
                </a:solidFill>
                <a:latin typeface="Arial" charset="0"/>
              </a:rPr>
              <a:t>Yuan, Houze, and </a:t>
            </a:r>
            <a:r>
              <a:rPr lang="en-US" sz="1800" dirty="0" err="1">
                <a:solidFill>
                  <a:srgbClr val="000000"/>
                </a:solidFill>
                <a:latin typeface="Arial" charset="0"/>
              </a:rPr>
              <a:t>Heymsfield</a:t>
            </a:r>
            <a:r>
              <a:rPr lang="en-US" sz="1800" dirty="0">
                <a:solidFill>
                  <a:srgbClr val="000000"/>
                </a:solidFill>
                <a:latin typeface="Arial" charset="0"/>
              </a:rPr>
              <a:t> 2011</a:t>
            </a:r>
          </a:p>
        </p:txBody>
      </p:sp>
      <p:grpSp>
        <p:nvGrpSpPr>
          <p:cNvPr id="56324" name="Group 3"/>
          <p:cNvGrpSpPr>
            <a:grpSpLocks/>
          </p:cNvGrpSpPr>
          <p:nvPr/>
        </p:nvGrpSpPr>
        <p:grpSpPr bwMode="auto">
          <a:xfrm>
            <a:off x="520700" y="1724027"/>
            <a:ext cx="8102600" cy="4137025"/>
            <a:chOff x="486835" y="1768475"/>
            <a:chExt cx="8102071" cy="4137025"/>
          </a:xfrm>
        </p:grpSpPr>
        <p:sp>
          <p:nvSpPr>
            <p:cNvPr id="7" name="Rectangle 6"/>
            <p:cNvSpPr/>
            <p:nvPr/>
          </p:nvSpPr>
          <p:spPr bwMode="auto">
            <a:xfrm>
              <a:off x="486835" y="1768475"/>
              <a:ext cx="8102071" cy="41370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6819" fontAlgn="base">
                <a:spcBef>
                  <a:spcPct val="0"/>
                </a:spcBef>
                <a:spcAft>
                  <a:spcPct val="0"/>
                </a:spcAft>
                <a:defRPr/>
              </a:pPr>
              <a:endParaRPr lang="en-US" sz="2400" dirty="0">
                <a:solidFill>
                  <a:prstClr val="white"/>
                </a:solidFill>
                <a:latin typeface="Calibri"/>
              </a:endParaRPr>
            </a:p>
          </p:txBody>
        </p:sp>
        <p:pic>
          <p:nvPicPr>
            <p:cNvPr id="5633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3484" y="1971025"/>
              <a:ext cx="3893487" cy="314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1659" y="2002852"/>
              <a:ext cx="3874213" cy="313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3"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64" y="2924522"/>
              <a:ext cx="459641" cy="172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4" name="Picture 8"/>
            <p:cNvPicPr>
              <a:picLocks noChangeAspect="1"/>
            </p:cNvPicPr>
            <p:nvPr/>
          </p:nvPicPr>
          <p:blipFill>
            <a:blip r:embed="rId6">
              <a:extLst>
                <a:ext uri="{28A0092B-C50C-407E-A947-70E740481C1C}">
                  <a14:useLocalDpi xmlns:a14="http://schemas.microsoft.com/office/drawing/2010/main" val="0"/>
                </a:ext>
              </a:extLst>
            </a:blip>
            <a:srcRect l="1553" t="1447" r="66467" b="81441"/>
            <a:stretch>
              <a:fillRect/>
            </a:stretch>
          </p:blipFill>
          <p:spPr bwMode="auto">
            <a:xfrm>
              <a:off x="1138510" y="5078708"/>
              <a:ext cx="3513922" cy="34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5" name="Picture 11"/>
            <p:cNvPicPr>
              <a:picLocks noChangeAspect="1"/>
            </p:cNvPicPr>
            <p:nvPr/>
          </p:nvPicPr>
          <p:blipFill>
            <a:blip r:embed="rId6">
              <a:extLst>
                <a:ext uri="{28A0092B-C50C-407E-A947-70E740481C1C}">
                  <a14:useLocalDpi xmlns:a14="http://schemas.microsoft.com/office/drawing/2010/main" val="0"/>
                </a:ext>
              </a:extLst>
            </a:blip>
            <a:srcRect l="13414" t="16403" r="13223" b="54565"/>
            <a:stretch>
              <a:fillRect/>
            </a:stretch>
          </p:blipFill>
          <p:spPr bwMode="auto">
            <a:xfrm>
              <a:off x="1318719" y="5372949"/>
              <a:ext cx="6484902" cy="47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bwMode="auto">
            <a:xfrm>
              <a:off x="3793382" y="4298950"/>
              <a:ext cx="650833" cy="5524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6819" fontAlgn="base">
                <a:spcBef>
                  <a:spcPct val="0"/>
                </a:spcBef>
                <a:spcAft>
                  <a:spcPct val="0"/>
                </a:spcAft>
                <a:defRPr/>
              </a:pPr>
              <a:endParaRPr lang="en-US" sz="2400">
                <a:solidFill>
                  <a:prstClr val="white"/>
                </a:solidFill>
                <a:latin typeface="Calibri"/>
              </a:endParaRPr>
            </a:p>
          </p:txBody>
        </p:sp>
        <p:sp>
          <p:nvSpPr>
            <p:cNvPr id="18" name="Rectangle 17"/>
            <p:cNvSpPr/>
            <p:nvPr/>
          </p:nvSpPr>
          <p:spPr bwMode="auto">
            <a:xfrm>
              <a:off x="7477729" y="4303713"/>
              <a:ext cx="650833" cy="55403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6819" fontAlgn="base">
                <a:spcBef>
                  <a:spcPct val="0"/>
                </a:spcBef>
                <a:spcAft>
                  <a:spcPct val="0"/>
                </a:spcAft>
                <a:defRPr/>
              </a:pPr>
              <a:endParaRPr lang="en-US" sz="2400">
                <a:solidFill>
                  <a:prstClr val="white"/>
                </a:solidFill>
                <a:latin typeface="Calibri"/>
              </a:endParaRPr>
            </a:p>
          </p:txBody>
        </p:sp>
        <p:sp>
          <p:nvSpPr>
            <p:cNvPr id="56338" name="TextBox 15"/>
            <p:cNvSpPr txBox="1">
              <a:spLocks noChangeArrowheads="1"/>
            </p:cNvSpPr>
            <p:nvPr/>
          </p:nvSpPr>
          <p:spPr bwMode="auto">
            <a:xfrm>
              <a:off x="3337577" y="4428571"/>
              <a:ext cx="10569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456819" eaLnBrk="1" fontAlgn="base" hangingPunct="1">
                <a:spcBef>
                  <a:spcPct val="0"/>
                </a:spcBef>
                <a:spcAft>
                  <a:spcPct val="0"/>
                </a:spcAft>
              </a:pPr>
              <a:r>
                <a:rPr lang="en-US" b="1" dirty="0">
                  <a:solidFill>
                    <a:srgbClr val="000000"/>
                  </a:solidFill>
                  <a:latin typeface="Arial" charset="0"/>
                </a:rPr>
                <a:t>Africa</a:t>
              </a:r>
            </a:p>
          </p:txBody>
        </p:sp>
        <p:sp>
          <p:nvSpPr>
            <p:cNvPr id="56339" name="TextBox 18"/>
            <p:cNvSpPr txBox="1">
              <a:spLocks noChangeArrowheads="1"/>
            </p:cNvSpPr>
            <p:nvPr/>
          </p:nvSpPr>
          <p:spPr bwMode="auto">
            <a:xfrm>
              <a:off x="6126131" y="4428571"/>
              <a:ext cx="21171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456819" eaLnBrk="1" fontAlgn="base" hangingPunct="1">
                <a:spcBef>
                  <a:spcPct val="0"/>
                </a:spcBef>
                <a:spcAft>
                  <a:spcPct val="0"/>
                </a:spcAft>
              </a:pPr>
              <a:r>
                <a:rPr lang="en-US" b="1">
                  <a:solidFill>
                    <a:srgbClr val="000000"/>
                  </a:solidFill>
                  <a:latin typeface="Arial" charset="0"/>
                </a:rPr>
                <a:t>Indian Ocean</a:t>
              </a:r>
            </a:p>
          </p:txBody>
        </p:sp>
        <p:sp>
          <p:nvSpPr>
            <p:cNvPr id="2" name="Rectangle 1"/>
            <p:cNvSpPr/>
            <p:nvPr/>
          </p:nvSpPr>
          <p:spPr>
            <a:xfrm>
              <a:off x="3790207" y="2247900"/>
              <a:ext cx="761950" cy="304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6819" fontAlgn="base">
                <a:spcBef>
                  <a:spcPct val="0"/>
                </a:spcBef>
                <a:spcAft>
                  <a:spcPct val="0"/>
                </a:spcAft>
                <a:defRPr/>
              </a:pPr>
              <a:endParaRPr lang="en-US" sz="2400">
                <a:solidFill>
                  <a:prstClr val="white"/>
                </a:solidFill>
                <a:latin typeface="Calibri"/>
              </a:endParaRPr>
            </a:p>
          </p:txBody>
        </p:sp>
        <p:sp>
          <p:nvSpPr>
            <p:cNvPr id="20" name="Rectangle 19"/>
            <p:cNvSpPr/>
            <p:nvPr/>
          </p:nvSpPr>
          <p:spPr>
            <a:xfrm>
              <a:off x="7393597" y="2273300"/>
              <a:ext cx="725440" cy="26828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6819" fontAlgn="base">
                <a:spcBef>
                  <a:spcPct val="0"/>
                </a:spcBef>
                <a:spcAft>
                  <a:spcPct val="0"/>
                </a:spcAft>
                <a:defRPr/>
              </a:pPr>
              <a:endParaRPr lang="en-US" sz="2400">
                <a:solidFill>
                  <a:prstClr val="white"/>
                </a:solidFill>
                <a:latin typeface="Calibri"/>
              </a:endParaRPr>
            </a:p>
          </p:txBody>
        </p:sp>
        <p:pic>
          <p:nvPicPr>
            <p:cNvPr id="56342" name="Picture 8"/>
            <p:cNvPicPr>
              <a:picLocks noChangeAspect="1"/>
            </p:cNvPicPr>
            <p:nvPr/>
          </p:nvPicPr>
          <p:blipFill>
            <a:blip r:embed="rId6">
              <a:extLst>
                <a:ext uri="{28A0092B-C50C-407E-A947-70E740481C1C}">
                  <a14:useLocalDpi xmlns:a14="http://schemas.microsoft.com/office/drawing/2010/main" val="0"/>
                </a:ext>
              </a:extLst>
            </a:blip>
            <a:srcRect l="1553" t="1447" r="66467" b="81441"/>
            <a:stretch>
              <a:fillRect/>
            </a:stretch>
          </p:blipFill>
          <p:spPr bwMode="auto">
            <a:xfrm>
              <a:off x="4931582" y="5078708"/>
              <a:ext cx="3513922" cy="34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Box 33"/>
          <p:cNvSpPr txBox="1">
            <a:spLocks noChangeArrowheads="1"/>
          </p:cNvSpPr>
          <p:nvPr/>
        </p:nvSpPr>
        <p:spPr bwMode="auto">
          <a:xfrm>
            <a:off x="0" y="301625"/>
            <a:ext cx="9144000" cy="107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0" tIns="45682" rIns="91360" bIns="45682">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6819" eaLnBrk="1" fontAlgn="base" hangingPunct="1">
              <a:spcBef>
                <a:spcPct val="0"/>
              </a:spcBef>
              <a:spcAft>
                <a:spcPct val="0"/>
              </a:spcAft>
              <a:defRPr/>
            </a:pPr>
            <a:r>
              <a:rPr lang="en-US" sz="3200" b="1" dirty="0">
                <a:latin typeface="Century Gothic"/>
                <a:cs typeface="Century Gothic"/>
              </a:rPr>
              <a:t>Internal structure of MCS </a:t>
            </a:r>
            <a:r>
              <a:rPr lang="en-US" sz="3200" b="1" dirty="0" smtClean="0">
                <a:latin typeface="Century Gothic"/>
                <a:cs typeface="Century Gothic"/>
              </a:rPr>
              <a:t>anvils seen by CloudSat</a:t>
            </a:r>
            <a:endParaRPr lang="en-US" sz="2000" b="1" dirty="0">
              <a:latin typeface="Century Gothic"/>
              <a:cs typeface="Century Gothic"/>
            </a:endParaRPr>
          </a:p>
        </p:txBody>
      </p:sp>
      <p:cxnSp>
        <p:nvCxnSpPr>
          <p:cNvPr id="22" name="Straight Connector 21"/>
          <p:cNvCxnSpPr/>
          <p:nvPr/>
        </p:nvCxnSpPr>
        <p:spPr>
          <a:xfrm flipV="1">
            <a:off x="1371600" y="3363913"/>
            <a:ext cx="3276600" cy="25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3349625" y="2222500"/>
            <a:ext cx="0" cy="2819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5094288" y="3367089"/>
            <a:ext cx="3276600" cy="25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7038975" y="2197100"/>
            <a:ext cx="0" cy="28194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37881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47700" y="1271912"/>
            <a:ext cx="7848600" cy="5166995"/>
          </a:xfrm>
          <a:prstGeom prst="rect">
            <a:avLst/>
          </a:prstGeom>
        </p:spPr>
      </p:pic>
      <p:sp>
        <p:nvSpPr>
          <p:cNvPr id="3" name="Title 4"/>
          <p:cNvSpPr txBox="1">
            <a:spLocks/>
          </p:cNvSpPr>
          <p:nvPr/>
        </p:nvSpPr>
        <p:spPr>
          <a:xfrm>
            <a:off x="0" y="147638"/>
            <a:ext cx="9144000" cy="1023584"/>
          </a:xfrm>
          <a:prstGeom prst="rect">
            <a:avLst/>
          </a:prstGeom>
        </p:spPr>
        <p:txBody>
          <a:bodyPr lIns="91360" tIns="45682" rIns="91360" bIns="45682"/>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prstClr val="black"/>
                </a:solidFill>
                <a:latin typeface="Calibri"/>
              </a:rPr>
              <a:t>CloudSat CFADs of Large, separated </a:t>
            </a:r>
            <a:r>
              <a:rPr lang="en-US" sz="3200" b="1" dirty="0" smtClean="0">
                <a:solidFill>
                  <a:prstClr val="black"/>
                </a:solidFill>
                <a:latin typeface="Calibri"/>
              </a:rPr>
              <a:t>MCSs over the Maritime Continent</a:t>
            </a:r>
            <a:endParaRPr lang="en-US" sz="3200" b="1" dirty="0">
              <a:solidFill>
                <a:prstClr val="black"/>
              </a:solidFill>
              <a:latin typeface="Calibri"/>
            </a:endParaRPr>
          </a:p>
        </p:txBody>
      </p:sp>
    </p:spTree>
    <p:extLst>
      <p:ext uri="{BB962C8B-B14F-4D97-AF65-F5344CB8AC3E}">
        <p14:creationId xmlns:p14="http://schemas.microsoft.com/office/powerpoint/2010/main" val="28475789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705725"/>
            <a:ext cx="9144000" cy="1446550"/>
          </a:xfrm>
          <a:prstGeom prst="rect">
            <a:avLst/>
          </a:prstGeom>
          <a:noFill/>
        </p:spPr>
        <p:txBody>
          <a:bodyPr wrap="square" rtlCol="0">
            <a:spAutoFit/>
          </a:bodyPr>
          <a:lstStyle/>
          <a:p>
            <a:pPr algn="ctr"/>
            <a:r>
              <a:rPr lang="en-US" sz="4400" dirty="0"/>
              <a:t>Is there a framework for quantifying bulk anvil structures?</a:t>
            </a:r>
          </a:p>
        </p:txBody>
      </p:sp>
    </p:spTree>
    <p:extLst>
      <p:ext uri="{BB962C8B-B14F-4D97-AF65-F5344CB8AC3E}">
        <p14:creationId xmlns:p14="http://schemas.microsoft.com/office/powerpoint/2010/main" val="11226229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grpSp>
        <p:nvGrpSpPr>
          <p:cNvPr id="5" name="Group 4"/>
          <p:cNvGrpSpPr/>
          <p:nvPr/>
        </p:nvGrpSpPr>
        <p:grpSpPr>
          <a:xfrm>
            <a:off x="470868" y="838200"/>
            <a:ext cx="8202264" cy="5863872"/>
            <a:chOff x="585955" y="860880"/>
            <a:chExt cx="8202264" cy="5863872"/>
          </a:xfrm>
        </p:grpSpPr>
        <p:sp>
          <p:nvSpPr>
            <p:cNvPr id="4" name="Rectangle 3"/>
            <p:cNvSpPr/>
            <p:nvPr/>
          </p:nvSpPr>
          <p:spPr>
            <a:xfrm>
              <a:off x="585955" y="860880"/>
              <a:ext cx="8202264" cy="5863872"/>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690775" y="949286"/>
              <a:ext cx="7992624" cy="5687060"/>
            </a:xfrm>
            <a:prstGeom prst="rect">
              <a:avLst/>
            </a:prstGeom>
          </p:spPr>
        </p:pic>
      </p:grpSp>
      <p:sp>
        <p:nvSpPr>
          <p:cNvPr id="3" name="Title 4"/>
          <p:cNvSpPr txBox="1">
            <a:spLocks/>
          </p:cNvSpPr>
          <p:nvPr/>
        </p:nvSpPr>
        <p:spPr>
          <a:xfrm>
            <a:off x="0" y="56918"/>
            <a:ext cx="9144000" cy="1023584"/>
          </a:xfrm>
          <a:prstGeom prst="rect">
            <a:avLst/>
          </a:prstGeom>
        </p:spPr>
        <p:txBody>
          <a:bodyPr lIns="91360" tIns="45682" rIns="91360" bIns="45682"/>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FFFFFF"/>
                </a:solidFill>
                <a:latin typeface="Calibri"/>
              </a:rPr>
              <a:t>MCS anvil is the result of a life cycle process</a:t>
            </a:r>
            <a:endParaRPr lang="en-US" sz="3200" dirty="0">
              <a:solidFill>
                <a:srgbClr val="FFFFFF"/>
              </a:solidFill>
              <a:latin typeface="Calibri"/>
            </a:endParaRPr>
          </a:p>
        </p:txBody>
      </p:sp>
      <p:sp>
        <p:nvSpPr>
          <p:cNvPr id="6" name="TextBox 5"/>
          <p:cNvSpPr txBox="1"/>
          <p:nvPr/>
        </p:nvSpPr>
        <p:spPr>
          <a:xfrm>
            <a:off x="7380628" y="6332740"/>
            <a:ext cx="1292504" cy="369332"/>
          </a:xfrm>
          <a:prstGeom prst="rect">
            <a:avLst/>
          </a:prstGeom>
          <a:noFill/>
        </p:spPr>
        <p:txBody>
          <a:bodyPr wrap="none" rtlCol="0">
            <a:spAutoFit/>
          </a:bodyPr>
          <a:lstStyle/>
          <a:p>
            <a:r>
              <a:rPr lang="en-US" dirty="0" smtClean="0">
                <a:solidFill>
                  <a:schemeClr val="bg1">
                    <a:lumMod val="85000"/>
                    <a:lumOff val="15000"/>
                  </a:schemeClr>
                </a:solidFill>
              </a:rPr>
              <a:t>Houze 1982</a:t>
            </a:r>
            <a:endParaRPr lang="en-US" dirty="0">
              <a:solidFill>
                <a:schemeClr val="bg1">
                  <a:lumMod val="85000"/>
                  <a:lumOff val="15000"/>
                </a:schemeClr>
              </a:solidFill>
            </a:endParaRPr>
          </a:p>
        </p:txBody>
      </p:sp>
    </p:spTree>
    <p:extLst>
      <p:ext uri="{BB962C8B-B14F-4D97-AF65-F5344CB8AC3E}">
        <p14:creationId xmlns:p14="http://schemas.microsoft.com/office/powerpoint/2010/main" val="7741384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0" name="Rectangle 109"/>
          <p:cNvSpPr/>
          <p:nvPr/>
        </p:nvSpPr>
        <p:spPr>
          <a:xfrm>
            <a:off x="681042" y="1066800"/>
            <a:ext cx="7821613" cy="5351462"/>
          </a:xfrm>
          <a:prstGeom prst="rect">
            <a:avLst/>
          </a:prstGeom>
          <a:solidFill>
            <a:schemeClr val="bg1"/>
          </a:solidFill>
          <a:ln w="38100" cmpd="sng">
            <a:noFill/>
          </a:ln>
          <a:effectLst/>
        </p:spPr>
        <p:style>
          <a:lnRef idx="1">
            <a:schemeClr val="accent1"/>
          </a:lnRef>
          <a:fillRef idx="3">
            <a:schemeClr val="accent1"/>
          </a:fillRef>
          <a:effectRef idx="2">
            <a:schemeClr val="accent1"/>
          </a:effectRef>
          <a:fontRef idx="minor">
            <a:schemeClr val="lt1"/>
          </a:fontRef>
        </p:style>
        <p:txBody>
          <a:bodyPr lIns="91360" tIns="45682" rIns="91360" bIns="45682" anchor="ctr"/>
          <a:lstStyle/>
          <a:p>
            <a:pPr algn="ctr" defTabSz="456819" fontAlgn="base">
              <a:spcBef>
                <a:spcPct val="0"/>
              </a:spcBef>
              <a:spcAft>
                <a:spcPct val="0"/>
              </a:spcAft>
              <a:defRPr/>
            </a:pPr>
            <a:endParaRPr lang="en-US">
              <a:solidFill>
                <a:prstClr val="white"/>
              </a:solidFill>
              <a:latin typeface="Calibri"/>
            </a:endParaRPr>
          </a:p>
        </p:txBody>
      </p:sp>
      <p:pic>
        <p:nvPicPr>
          <p:cNvPr id="23555" name="Picture 3" descr="MCSconceptual"/>
          <p:cNvPicPr>
            <a:picLocks noChangeAspect="1" noChangeArrowheads="1"/>
          </p:cNvPicPr>
          <p:nvPr/>
        </p:nvPicPr>
        <p:blipFill>
          <a:blip r:embed="rId3">
            <a:extLst>
              <a:ext uri="{28A0092B-C50C-407E-A947-70E740481C1C}">
                <a14:useLocalDpi xmlns:a14="http://schemas.microsoft.com/office/drawing/2010/main" val="0"/>
              </a:ext>
            </a:extLst>
          </a:blip>
          <a:srcRect l="5251" t="24821" r="5782" b="11017"/>
          <a:stretch>
            <a:fillRect/>
          </a:stretch>
        </p:blipFill>
        <p:spPr bwMode="auto">
          <a:xfrm>
            <a:off x="1547809" y="2074862"/>
            <a:ext cx="594360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itle 1"/>
          <p:cNvSpPr txBox="1">
            <a:spLocks/>
          </p:cNvSpPr>
          <p:nvPr/>
        </p:nvSpPr>
        <p:spPr bwMode="auto">
          <a:xfrm>
            <a:off x="0" y="260358"/>
            <a:ext cx="91440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0" tIns="45682" rIns="91360" bIns="45682"/>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913642" eaLnBrk="1" fontAlgn="base" hangingPunct="1">
              <a:lnSpc>
                <a:spcPct val="80000"/>
              </a:lnSpc>
              <a:spcBef>
                <a:spcPct val="0"/>
              </a:spcBef>
              <a:spcAft>
                <a:spcPct val="0"/>
              </a:spcAft>
            </a:pPr>
            <a:r>
              <a:rPr lang="en-US" sz="3200" dirty="0" smtClean="0">
                <a:solidFill>
                  <a:srgbClr val="FFFFFF"/>
                </a:solidFill>
                <a:latin typeface="Calibri"/>
                <a:ea typeface="+mn-ea"/>
                <a:cs typeface="+mn-cs"/>
              </a:rPr>
              <a:t>The time-integrated MCS anvil process</a:t>
            </a:r>
            <a:endParaRPr lang="en-US" sz="3600" dirty="0">
              <a:solidFill>
                <a:schemeClr val="bg1"/>
              </a:solidFill>
              <a:effectLst>
                <a:outerShdw blurRad="38100" dist="38100" dir="2700000" algn="tl">
                  <a:srgbClr val="000000">
                    <a:alpha val="43137"/>
                  </a:srgbClr>
                </a:outerShdw>
              </a:effectLst>
              <a:latin typeface="Calibri"/>
              <a:cs typeface="Calibri"/>
            </a:endParaRPr>
          </a:p>
        </p:txBody>
      </p:sp>
      <p:grpSp>
        <p:nvGrpSpPr>
          <p:cNvPr id="2" name="Group 114"/>
          <p:cNvGrpSpPr>
            <a:grpSpLocks/>
          </p:cNvGrpSpPr>
          <p:nvPr/>
        </p:nvGrpSpPr>
        <p:grpSpPr bwMode="auto">
          <a:xfrm>
            <a:off x="1204909" y="2087562"/>
            <a:ext cx="4006850" cy="4140200"/>
            <a:chOff x="1846148" y="2527148"/>
            <a:chExt cx="4006536" cy="4140414"/>
          </a:xfrm>
        </p:grpSpPr>
        <p:sp>
          <p:nvSpPr>
            <p:cNvPr id="23563" name="Text Box 12"/>
            <p:cNvSpPr txBox="1">
              <a:spLocks noChangeArrowheads="1" noChangeShapeType="1"/>
            </p:cNvSpPr>
            <p:nvPr/>
          </p:nvSpPr>
          <p:spPr bwMode="auto">
            <a:xfrm>
              <a:off x="4787900" y="460057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456819" eaLnBrk="1" fontAlgn="base" hangingPunct="1">
                <a:spcBef>
                  <a:spcPct val="0"/>
                </a:spcBef>
                <a:spcAft>
                  <a:spcPct val="0"/>
                </a:spcAft>
              </a:pPr>
              <a:endParaRPr lang="en-US" sz="1800">
                <a:solidFill>
                  <a:prstClr val="black"/>
                </a:solidFill>
              </a:endParaRPr>
            </a:p>
          </p:txBody>
        </p:sp>
        <p:sp>
          <p:nvSpPr>
            <p:cNvPr id="106" name="Rectangle 105"/>
            <p:cNvSpPr/>
            <p:nvPr/>
          </p:nvSpPr>
          <p:spPr>
            <a:xfrm>
              <a:off x="2946200" y="2527148"/>
              <a:ext cx="2906484" cy="3181514"/>
            </a:xfrm>
            <a:prstGeom prst="rect">
              <a:avLst/>
            </a:prstGeom>
            <a:solidFill>
              <a:srgbClr val="315372">
                <a:alpha val="33000"/>
              </a:srgbClr>
            </a:solidFill>
            <a:ln w="57150" cap="flat" cmpd="sng" algn="ctr">
              <a:solidFill>
                <a:srgbClr val="31537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456819" fontAlgn="base">
                <a:spcBef>
                  <a:spcPct val="0"/>
                </a:spcBef>
                <a:spcAft>
                  <a:spcPct val="0"/>
                </a:spcAft>
                <a:defRPr/>
              </a:pPr>
              <a:endParaRPr lang="en-US">
                <a:solidFill>
                  <a:prstClr val="white"/>
                </a:solidFill>
                <a:latin typeface="Calibri"/>
              </a:endParaRPr>
            </a:p>
          </p:txBody>
        </p:sp>
        <p:sp>
          <p:nvSpPr>
            <p:cNvPr id="23565" name="TextBox 106"/>
            <p:cNvSpPr txBox="1">
              <a:spLocks noChangeArrowheads="1"/>
            </p:cNvSpPr>
            <p:nvPr/>
          </p:nvSpPr>
          <p:spPr bwMode="auto">
            <a:xfrm>
              <a:off x="1846148" y="6298230"/>
              <a:ext cx="21606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456819" eaLnBrk="1" fontAlgn="base" hangingPunct="1">
                <a:spcBef>
                  <a:spcPct val="0"/>
                </a:spcBef>
                <a:spcAft>
                  <a:spcPct val="0"/>
                </a:spcAft>
              </a:pPr>
              <a:r>
                <a:rPr lang="en-US" sz="1800">
                  <a:solidFill>
                    <a:srgbClr val="315372"/>
                  </a:solidFill>
                </a:rPr>
                <a:t>Extensively studied</a:t>
              </a:r>
            </a:p>
          </p:txBody>
        </p:sp>
        <p:cxnSp>
          <p:nvCxnSpPr>
            <p:cNvPr id="109" name="Straight Arrow Connector 108"/>
            <p:cNvCxnSpPr/>
            <p:nvPr/>
          </p:nvCxnSpPr>
          <p:spPr>
            <a:xfrm rot="5400000" flipH="1" flipV="1">
              <a:off x="2704086" y="5846015"/>
              <a:ext cx="601693" cy="406368"/>
            </a:xfrm>
            <a:prstGeom prst="straightConnector1">
              <a:avLst/>
            </a:prstGeom>
            <a:ln w="57150" cap="flat" cmpd="sng" algn="ctr">
              <a:solidFill>
                <a:srgbClr val="315372"/>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3" name="Group 115"/>
          <p:cNvGrpSpPr>
            <a:grpSpLocks/>
          </p:cNvGrpSpPr>
          <p:nvPr/>
        </p:nvGrpSpPr>
        <p:grpSpPr bwMode="auto">
          <a:xfrm>
            <a:off x="5659442" y="1296987"/>
            <a:ext cx="2786063" cy="1117600"/>
            <a:chOff x="6228728" y="1736776"/>
            <a:chExt cx="1940824" cy="1117723"/>
          </a:xfrm>
        </p:grpSpPr>
        <p:cxnSp>
          <p:nvCxnSpPr>
            <p:cNvPr id="111" name="Straight Arrow Connector 110"/>
            <p:cNvCxnSpPr/>
            <p:nvPr/>
          </p:nvCxnSpPr>
          <p:spPr>
            <a:xfrm rot="5400000">
              <a:off x="6024612" y="2488925"/>
              <a:ext cx="576325" cy="154824"/>
            </a:xfrm>
            <a:prstGeom prst="straightConnector1">
              <a:avLst/>
            </a:prstGeom>
            <a:ln w="57150" cap="flat" cmpd="sng" algn="ctr">
              <a:solidFill>
                <a:srgbClr val="315372"/>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3562" name="TextBox 113"/>
            <p:cNvSpPr txBox="1">
              <a:spLocks noChangeArrowheads="1"/>
            </p:cNvSpPr>
            <p:nvPr/>
          </p:nvSpPr>
          <p:spPr bwMode="auto">
            <a:xfrm>
              <a:off x="6228728" y="1736776"/>
              <a:ext cx="19408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456819" eaLnBrk="1" fontAlgn="base" hangingPunct="1">
                <a:spcBef>
                  <a:spcPct val="0"/>
                </a:spcBef>
                <a:spcAft>
                  <a:spcPct val="0"/>
                </a:spcAft>
              </a:pPr>
              <a:r>
                <a:rPr lang="en-US" sz="1800" dirty="0">
                  <a:solidFill>
                    <a:srgbClr val="315372"/>
                  </a:solidFill>
                </a:rPr>
                <a:t>Need to understand how anvil is related to the raining region</a:t>
              </a:r>
            </a:p>
          </p:txBody>
        </p:sp>
      </p:grpSp>
      <p:sp>
        <p:nvSpPr>
          <p:cNvPr id="23559" name="TextBox 125"/>
          <p:cNvSpPr txBox="1">
            <a:spLocks noChangeArrowheads="1"/>
          </p:cNvSpPr>
          <p:nvPr/>
        </p:nvSpPr>
        <p:spPr bwMode="auto">
          <a:xfrm>
            <a:off x="-392113" y="119221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0" tIns="45682" rIns="91360" bIns="45682">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456819" eaLnBrk="1" fontAlgn="base" hangingPunct="1">
              <a:spcBef>
                <a:spcPct val="0"/>
              </a:spcBef>
              <a:spcAft>
                <a:spcPct val="0"/>
              </a:spcAft>
            </a:pPr>
            <a:endParaRPr lang="en-US" sz="1800">
              <a:solidFill>
                <a:prstClr val="white"/>
              </a:solidFill>
            </a:endParaRPr>
          </a:p>
        </p:txBody>
      </p:sp>
      <p:sp>
        <p:nvSpPr>
          <p:cNvPr id="23560" name="TextBox 113"/>
          <p:cNvSpPr txBox="1">
            <a:spLocks noChangeArrowheads="1"/>
          </p:cNvSpPr>
          <p:nvPr/>
        </p:nvSpPr>
        <p:spPr bwMode="auto">
          <a:xfrm>
            <a:off x="833442" y="1131887"/>
            <a:ext cx="2786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0" tIns="45682" rIns="91360" bIns="45682">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456819" eaLnBrk="1" fontAlgn="base" hangingPunct="1">
              <a:spcBef>
                <a:spcPct val="0"/>
              </a:spcBef>
              <a:spcAft>
                <a:spcPct val="0"/>
              </a:spcAft>
            </a:pPr>
            <a:r>
              <a:rPr lang="en-US" sz="1800" dirty="0">
                <a:solidFill>
                  <a:srgbClr val="315372"/>
                </a:solidFill>
              </a:rPr>
              <a:t>Mesoscale Convective System</a:t>
            </a:r>
          </a:p>
        </p:txBody>
      </p:sp>
    </p:spTree>
    <p:extLst>
      <p:ext uri="{BB962C8B-B14F-4D97-AF65-F5344CB8AC3E}">
        <p14:creationId xmlns:p14="http://schemas.microsoft.com/office/powerpoint/2010/main" val="37321466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cmpd="sng"/>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err="1"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cmpd="sng"/>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err="1" smtClean="0">
            <a:solidFill>
              <a:schemeClr val="bg1"/>
            </a:solidFill>
          </a:defRPr>
        </a:defPPr>
      </a:lstStyle>
    </a:txDef>
  </a:objectDefaults>
  <a:extraClrSchemeLst/>
</a:theme>
</file>

<file path=ppt/theme/theme5.xml><?xml version="1.0" encoding="utf-8"?>
<a:theme xmlns:a="http://schemas.openxmlformats.org/drawingml/2006/main" name="2_Default Design">
  <a:themeElements>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2_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a:ln>
              <a:noFill/>
            </a:ln>
            <a:solidFill>
              <a:srgbClr val="FFFFFF"/>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a:ln>
              <a:noFill/>
            </a:ln>
            <a:solidFill>
              <a:srgbClr val="FFFFFF"/>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4827</TotalTime>
  <Words>895</Words>
  <Application>Microsoft Macintosh PowerPoint</Application>
  <PresentationFormat>On-screen Show (4:3)</PresentationFormat>
  <Paragraphs>151</Paragraphs>
  <Slides>25</Slides>
  <Notes>16</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25</vt:i4>
      </vt:variant>
    </vt:vector>
  </HeadingPairs>
  <TitlesOfParts>
    <vt:vector size="33" baseType="lpstr">
      <vt:lpstr> Black </vt:lpstr>
      <vt:lpstr>6_Office Theme</vt:lpstr>
      <vt:lpstr>Office Theme</vt:lpstr>
      <vt:lpstr>3_Office Theme</vt:lpstr>
      <vt:lpstr>2_Default Design</vt:lpstr>
      <vt:lpstr>2_ Black </vt:lpstr>
      <vt:lpstr>Default Design</vt:lpstr>
      <vt:lpstr>Equation</vt:lpstr>
      <vt:lpstr>PowerPoint Presentation</vt:lpstr>
      <vt:lpstr>Mesoscale Convective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Dimensions and hydrometeor content of anvils are determined by the same cloud dynamics that produce the precipitation</vt:lpstr>
      <vt:lpstr>PowerPoint Presentation</vt:lpstr>
      <vt:lpstr>PowerPoint Presentation</vt:lpstr>
      <vt:lpstr>PowerPoint Presentation</vt:lpstr>
      <vt:lpstr>PowerPoint Presentation</vt:lpstr>
      <vt:lpstr>PowerPoint Presentation</vt:lpstr>
      <vt:lpstr>What do we know about the bulk internal structure of MCS anvils from observations?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Washington Department of Atmos. Sci.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Houze</dc:creator>
  <cp:lastModifiedBy>Robert Houze</cp:lastModifiedBy>
  <cp:revision>53</cp:revision>
  <dcterms:created xsi:type="dcterms:W3CDTF">2014-11-10T21:15:46Z</dcterms:created>
  <dcterms:modified xsi:type="dcterms:W3CDTF">2014-11-20T11:25:26Z</dcterms:modified>
</cp:coreProperties>
</file>