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6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7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tableStyles" Target="tableStyles.xml"/><Relationship Id="rId3" Type="http://schemas.openxmlformats.org/officeDocument/2006/relationships/slide" Target="slides/slide2.xml"/><Relationship Id="rId6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09A6-E2E0-6A4D-8C65-9BE06C47E56D}" type="datetimeFigureOut">
              <a:rPr lang="en-US" smtClean="0"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EC37-3008-8A4A-B792-83E93CC9E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09A6-E2E0-6A4D-8C65-9BE06C47E56D}" type="datetimeFigureOut">
              <a:rPr lang="en-US" smtClean="0"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EC37-3008-8A4A-B792-83E93CC9E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09A6-E2E0-6A4D-8C65-9BE06C47E56D}" type="datetimeFigureOut">
              <a:rPr lang="en-US" smtClean="0"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EC37-3008-8A4A-B792-83E93CC9E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09A6-E2E0-6A4D-8C65-9BE06C47E56D}" type="datetimeFigureOut">
              <a:rPr lang="en-US" smtClean="0"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EC37-3008-8A4A-B792-83E93CC9E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09A6-E2E0-6A4D-8C65-9BE06C47E56D}" type="datetimeFigureOut">
              <a:rPr lang="en-US" smtClean="0"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EC37-3008-8A4A-B792-83E93CC9E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09A6-E2E0-6A4D-8C65-9BE06C47E56D}" type="datetimeFigureOut">
              <a:rPr lang="en-US" smtClean="0"/>
              <a:t>3/5/13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EC37-3008-8A4A-B792-83E93CC9E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09A6-E2E0-6A4D-8C65-9BE06C47E56D}" type="datetimeFigureOut">
              <a:rPr lang="en-US" smtClean="0"/>
              <a:t>3/5/13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EC37-3008-8A4A-B792-83E93CC9E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09A6-E2E0-6A4D-8C65-9BE06C47E56D}" type="datetimeFigureOut">
              <a:rPr lang="en-US" smtClean="0"/>
              <a:t>3/5/13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EC37-3008-8A4A-B792-83E93CC9E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09A6-E2E0-6A4D-8C65-9BE06C47E56D}" type="datetimeFigureOut">
              <a:rPr lang="en-US" smtClean="0"/>
              <a:t>3/5/13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EC37-3008-8A4A-B792-83E93CC9E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09A6-E2E0-6A4D-8C65-9BE06C47E56D}" type="datetimeFigureOut">
              <a:rPr lang="en-US" smtClean="0"/>
              <a:t>3/5/13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EC37-3008-8A4A-B792-83E93CC9E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09A6-E2E0-6A4D-8C65-9BE06C47E56D}" type="datetimeFigureOut">
              <a:rPr lang="en-US" smtClean="0"/>
              <a:t>3/5/13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EC37-3008-8A4A-B792-83E93CC9E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F09A6-E2E0-6A4D-8C65-9BE06C47E56D}" type="datetimeFigureOut">
              <a:rPr lang="en-US" smtClean="0"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DEC37-3008-8A4A-B792-83E93CC9EE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iff"/><Relationship Id="rId3" Type="http://schemas.openxmlformats.org/officeDocument/2006/relationships/image" Target="../media/image6.tiff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61" y="65471"/>
            <a:ext cx="8999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MgOpen Cosmetica"/>
              </a:rPr>
              <a:t>Effects of Large-</a:t>
            </a:r>
            <a:r>
              <a:rPr lang="en-US" sz="3200" dirty="0" smtClean="0">
                <a:solidFill>
                  <a:schemeClr val="bg1"/>
                </a:solidFill>
                <a:latin typeface="MgOpen Cosmetica"/>
              </a:rPr>
              <a:t>Scale Waves and Humidity on Convective Depth</a:t>
            </a:r>
            <a:endParaRPr lang="en-US" sz="3200" dirty="0">
              <a:solidFill>
                <a:schemeClr val="bg1"/>
              </a:solidFill>
              <a:latin typeface="MgOpen Cosm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072" y="4482179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MgOpen Cosmetica"/>
              </a:rPr>
              <a:t>Scott W. Powell and Robert A. Houze, Jr.</a:t>
            </a:r>
            <a:endParaRPr lang="en-US" sz="2000" dirty="0">
              <a:solidFill>
                <a:schemeClr val="bg1"/>
              </a:solidFill>
              <a:latin typeface="MgOpen Cosm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72" y="4882289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MgOpen Cosmetica"/>
              </a:rPr>
              <a:t>University of Washington, Seattle, WA</a:t>
            </a:r>
            <a:endParaRPr lang="en-US" sz="2000" i="1" dirty="0">
              <a:solidFill>
                <a:schemeClr val="bg1"/>
              </a:solidFill>
              <a:latin typeface="MgOpen Cosm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072" y="5855544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MgOpen Cosmetica"/>
              </a:rPr>
              <a:t>MJO Field Data and Science Workshop, </a:t>
            </a:r>
            <a:r>
              <a:rPr lang="en-US" sz="2000" dirty="0" err="1" smtClean="0">
                <a:solidFill>
                  <a:schemeClr val="bg1"/>
                </a:solidFill>
                <a:latin typeface="MgOpen Cosmetica"/>
              </a:rPr>
              <a:t>Kohala</a:t>
            </a:r>
            <a:r>
              <a:rPr lang="en-US" sz="2000" dirty="0" smtClean="0">
                <a:solidFill>
                  <a:schemeClr val="bg1"/>
                </a:solidFill>
                <a:latin typeface="MgOpen Cosmetica"/>
              </a:rPr>
              <a:t> Coast, HI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072" y="5482454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MgOpen Cosmetica"/>
              </a:rPr>
              <a:t>March</a:t>
            </a:r>
            <a:r>
              <a:rPr lang="en-US" sz="2000" dirty="0" smtClean="0">
                <a:solidFill>
                  <a:schemeClr val="bg1"/>
                </a:solidFill>
                <a:latin typeface="MgOpen Cosmetica"/>
              </a:rPr>
              <a:t> 6, </a:t>
            </a:r>
            <a:r>
              <a:rPr lang="en-US" sz="2000" dirty="0" smtClean="0">
                <a:solidFill>
                  <a:schemeClr val="bg1"/>
                </a:solidFill>
                <a:latin typeface="MgOpen Cosmetica"/>
              </a:rPr>
              <a:t>2013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584759"/>
            <a:ext cx="9143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This work was supported by NSF grant AGS-1059611 and DOE grants DE-SC0001164 / ER-64752 and  DE-SC0008452.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072" y="6255654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MgOpen Cosmetica"/>
              </a:rPr>
              <a:t>Breakout Session</a:t>
            </a:r>
            <a:r>
              <a:rPr lang="en-US" sz="2000" dirty="0" smtClean="0">
                <a:solidFill>
                  <a:schemeClr val="bg1"/>
                </a:solidFill>
                <a:latin typeface="MgOpen Cosmetica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MgOpen Cosmetica"/>
              </a:rPr>
              <a:t>4B</a:t>
            </a:r>
            <a:r>
              <a:rPr lang="en-US" sz="2000" dirty="0" smtClean="0">
                <a:solidFill>
                  <a:schemeClr val="bg1"/>
                </a:solidFill>
                <a:latin typeface="MgOpen Cosmetica"/>
              </a:rPr>
              <a:t> </a:t>
            </a:r>
            <a:endParaRPr lang="en-US" sz="2000" dirty="0" smtClean="0">
              <a:solidFill>
                <a:schemeClr val="bg1"/>
              </a:solidFill>
              <a:latin typeface="MgOpen Cosmetic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02a_RAIN_v7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51" y="130940"/>
            <a:ext cx="6335608" cy="2868437"/>
          </a:xfrm>
          <a:prstGeom prst="rect">
            <a:avLst/>
          </a:prstGeom>
        </p:spPr>
      </p:pic>
      <p:pic>
        <p:nvPicPr>
          <p:cNvPr id="8" name="Picture 7" descr="f06_ECHOTOP_PDF_v3_C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5" y="3064846"/>
            <a:ext cx="4307877" cy="3455981"/>
          </a:xfrm>
          <a:prstGeom prst="rect">
            <a:avLst/>
          </a:prstGeom>
        </p:spPr>
      </p:pic>
      <p:pic>
        <p:nvPicPr>
          <p:cNvPr id="9" name="Picture 8" descr="f09_HUMIDITY_PHASE_v5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162" y="3104128"/>
            <a:ext cx="4647211" cy="34559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0_U150_v5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282" y="3145529"/>
            <a:ext cx="5006532" cy="3712471"/>
          </a:xfrm>
          <a:prstGeom prst="rect">
            <a:avLst/>
          </a:prstGeom>
        </p:spPr>
      </p:pic>
      <p:pic>
        <p:nvPicPr>
          <p:cNvPr id="5" name="Picture 4" descr="zuluagaandhouze2013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4" y="55381"/>
            <a:ext cx="3404616" cy="25511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1145" y="2042669"/>
            <a:ext cx="2619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Zuluaga</a:t>
            </a:r>
            <a:r>
              <a:rPr lang="en-US" dirty="0" smtClean="0"/>
              <a:t> and Houze (2013)</a:t>
            </a:r>
            <a:endParaRPr lang="en-US" dirty="0"/>
          </a:p>
        </p:txBody>
      </p:sp>
      <p:pic>
        <p:nvPicPr>
          <p:cNvPr id="8" name="Picture 7" descr="kiladisetal2009wavehierarch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31" y="2821093"/>
            <a:ext cx="3189095" cy="3973440"/>
          </a:xfrm>
          <a:prstGeom prst="rect">
            <a:avLst/>
          </a:prstGeom>
        </p:spPr>
      </p:pic>
      <p:pic>
        <p:nvPicPr>
          <p:cNvPr id="9" name="Picture 8" descr="wigkiladisetal0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879" y="52376"/>
            <a:ext cx="4421703" cy="2872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7331" y="2807999"/>
            <a:ext cx="1962910" cy="36933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Kiladis</a:t>
            </a:r>
            <a:r>
              <a:rPr lang="en-US" dirty="0" smtClean="0"/>
              <a:t> et al. (2009)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54904" y="-10089"/>
            <a:ext cx="1962910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Kiladis</a:t>
            </a:r>
            <a:r>
              <a:rPr lang="en-US" dirty="0" smtClean="0"/>
              <a:t> et al. (2005)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67209" y="2856111"/>
            <a:ext cx="2509221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Powell and Houze (2013)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79669" y="4996698"/>
            <a:ext cx="950846" cy="307764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1400" dirty="0" smtClean="0">
                <a:latin typeface="MgOpen Cosmetica"/>
              </a:rPr>
              <a:t>10.7 m s</a:t>
            </a:r>
            <a:r>
              <a:rPr lang="en-US" sz="1400" baseline="30000" dirty="0" smtClean="0">
                <a:latin typeface="MgOpen Cosmetica"/>
              </a:rPr>
              <a:t>-1</a:t>
            </a:r>
            <a:endParaRPr lang="en-US" sz="1400" baseline="30000" dirty="0">
              <a:latin typeface="MgOpen Cosm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1007" y="4405363"/>
            <a:ext cx="950846" cy="307764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1400" dirty="0" smtClean="0">
                <a:latin typeface="MgOpen Cosmetica"/>
              </a:rPr>
              <a:t>23.4 m s</a:t>
            </a:r>
            <a:r>
              <a:rPr lang="en-US" sz="1400" baseline="30000" dirty="0" smtClean="0">
                <a:latin typeface="MgOpen Cosmetica"/>
              </a:rPr>
              <a:t>-1</a:t>
            </a:r>
            <a:endParaRPr lang="en-US" sz="1400" baseline="30000" dirty="0">
              <a:latin typeface="MgOpen Cosmetic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87673" y="3600877"/>
            <a:ext cx="496746" cy="31392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1400" dirty="0" smtClean="0">
                <a:latin typeface="MgOpen Cosmetica"/>
              </a:rPr>
              <a:t>CE1</a:t>
            </a:r>
            <a:endParaRPr lang="en-US" sz="1400" dirty="0">
              <a:latin typeface="MgOpen Cosmetic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87673" y="4317145"/>
            <a:ext cx="496746" cy="31392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1400" dirty="0" smtClean="0">
                <a:latin typeface="MgOpen Cosmetica"/>
              </a:rPr>
              <a:t>CE2</a:t>
            </a:r>
            <a:endParaRPr lang="en-US" sz="1400" dirty="0">
              <a:latin typeface="MgOpen Cosm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3548" y="5022284"/>
            <a:ext cx="496746" cy="31392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1400" dirty="0" smtClean="0">
                <a:latin typeface="MgOpen Cosmetica"/>
              </a:rPr>
              <a:t>CE3</a:t>
            </a:r>
            <a:endParaRPr lang="en-US" sz="1400" dirty="0">
              <a:latin typeface="MgOpen Cosmetic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112</Words>
  <Application>Microsoft Macintosh PowerPoint</Application>
  <PresentationFormat>On-screen Show (4:3)</PresentationFormat>
  <Paragraphs>16</Paragraphs>
  <Slides>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</dc:creator>
  <cp:lastModifiedBy>scott</cp:lastModifiedBy>
  <cp:revision>2</cp:revision>
  <dcterms:created xsi:type="dcterms:W3CDTF">2013-03-05T23:02:41Z</dcterms:created>
  <dcterms:modified xsi:type="dcterms:W3CDTF">2013-03-05T23:29:05Z</dcterms:modified>
</cp:coreProperties>
</file>