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49" r:id="rId2"/>
    <p:sldMasterId id="2147483650" r:id="rId3"/>
    <p:sldMasterId id="2147483651" r:id="rId4"/>
    <p:sldMasterId id="2147483652" r:id="rId5"/>
    <p:sldMasterId id="2147483653" r:id="rId6"/>
    <p:sldMasterId id="2147483654" r:id="rId7"/>
    <p:sldMasterId id="2147483655" r:id="rId8"/>
    <p:sldMasterId id="2147483656" r:id="rId9"/>
    <p:sldMasterId id="2147483657" r:id="rId10"/>
    <p:sldMasterId id="2147483658" r:id="rId11"/>
    <p:sldMasterId id="2147483659" r:id="rId12"/>
    <p:sldMasterId id="2147483660" r:id="rId13"/>
    <p:sldMasterId id="2147483661" r:id="rId14"/>
    <p:sldMasterId id="2147483662" r:id="rId15"/>
    <p:sldMasterId id="2147483663" r:id="rId16"/>
    <p:sldMasterId id="2147483664" r:id="rId17"/>
    <p:sldMasterId id="2147483665" r:id="rId18"/>
  </p:sldMasterIdLst>
  <p:notesMasterIdLst>
    <p:notesMasterId r:id="rId40"/>
  </p:notesMasterIdLst>
  <p:sldIdLst>
    <p:sldId id="256" r:id="rId19"/>
    <p:sldId id="257" r:id="rId20"/>
    <p:sldId id="258" r:id="rId21"/>
    <p:sldId id="274" r:id="rId22"/>
    <p:sldId id="276" r:id="rId23"/>
    <p:sldId id="275" r:id="rId24"/>
    <p:sldId id="260" r:id="rId25"/>
    <p:sldId id="261" r:id="rId26"/>
    <p:sldId id="262" r:id="rId27"/>
    <p:sldId id="263" r:id="rId28"/>
    <p:sldId id="264" r:id="rId29"/>
    <p:sldId id="265" r:id="rId30"/>
    <p:sldId id="266" r:id="rId31"/>
    <p:sldId id="267" r:id="rId32"/>
    <p:sldId id="268" r:id="rId33"/>
    <p:sldId id="269" r:id="rId34"/>
    <p:sldId id="270" r:id="rId35"/>
    <p:sldId id="271" r:id="rId36"/>
    <p:sldId id="272" r:id="rId37"/>
    <p:sldId id="273" r:id="rId38"/>
    <p:sldId id="277" r:id="rId39"/>
  </p:sldIdLst>
  <p:sldSz cx="13003213" cy="9752013"/>
  <p:notesSz cx="6858000" cy="9144000"/>
  <p:defaultTextStyle>
    <a:defPPr>
      <a:defRPr lang="en-GB"/>
    </a:defPPr>
    <a:lvl1pPr algn="ctr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4200" kern="1200">
        <a:solidFill>
          <a:schemeClr val="bg1"/>
        </a:solidFill>
        <a:latin typeface="Gill Sans Light" charset="0"/>
        <a:ea typeface="ヒラギノ角ゴ ProN W3" charset="0"/>
        <a:cs typeface="ヒラギノ角ゴ ProN W3" charset="0"/>
      </a:defRPr>
    </a:lvl1pPr>
    <a:lvl2pPr marL="742950" indent="-285750" algn="ctr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4200" kern="1200">
        <a:solidFill>
          <a:schemeClr val="bg1"/>
        </a:solidFill>
        <a:latin typeface="Gill Sans Light" charset="0"/>
        <a:ea typeface="ヒラギノ角ゴ ProN W3" charset="0"/>
        <a:cs typeface="ヒラギノ角ゴ ProN W3" charset="0"/>
      </a:defRPr>
    </a:lvl2pPr>
    <a:lvl3pPr marL="1143000" indent="-228600" algn="ctr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4200" kern="1200">
        <a:solidFill>
          <a:schemeClr val="bg1"/>
        </a:solidFill>
        <a:latin typeface="Gill Sans Light" charset="0"/>
        <a:ea typeface="ヒラギノ角ゴ ProN W3" charset="0"/>
        <a:cs typeface="ヒラギノ角ゴ ProN W3" charset="0"/>
      </a:defRPr>
    </a:lvl3pPr>
    <a:lvl4pPr marL="1600200" indent="-228600" algn="ctr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4200" kern="1200">
        <a:solidFill>
          <a:schemeClr val="bg1"/>
        </a:solidFill>
        <a:latin typeface="Gill Sans Light" charset="0"/>
        <a:ea typeface="ヒラギノ角ゴ ProN W3" charset="0"/>
        <a:cs typeface="ヒラギノ角ゴ ProN W3" charset="0"/>
      </a:defRPr>
    </a:lvl4pPr>
    <a:lvl5pPr marL="2057400" indent="-228600" algn="ctr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4200" kern="1200">
        <a:solidFill>
          <a:schemeClr val="bg1"/>
        </a:solidFill>
        <a:latin typeface="Gill Sans Light" charset="0"/>
        <a:ea typeface="ヒラギノ角ゴ ProN W3" charset="0"/>
        <a:cs typeface="ヒラギノ角ゴ ProN W3" charset="0"/>
      </a:defRPr>
    </a:lvl5pPr>
    <a:lvl6pPr marL="2286000" algn="l" defTabSz="457200" rtl="0" eaLnBrk="1" latinLnBrk="0" hangingPunct="1">
      <a:defRPr sz="4200" kern="1200">
        <a:solidFill>
          <a:schemeClr val="bg1"/>
        </a:solidFill>
        <a:latin typeface="Gill Sans Light" charset="0"/>
        <a:ea typeface="ヒラギノ角ゴ ProN W3" charset="0"/>
        <a:cs typeface="ヒラギノ角ゴ ProN W3" charset="0"/>
      </a:defRPr>
    </a:lvl6pPr>
    <a:lvl7pPr marL="2743200" algn="l" defTabSz="457200" rtl="0" eaLnBrk="1" latinLnBrk="0" hangingPunct="1">
      <a:defRPr sz="4200" kern="1200">
        <a:solidFill>
          <a:schemeClr val="bg1"/>
        </a:solidFill>
        <a:latin typeface="Gill Sans Light" charset="0"/>
        <a:ea typeface="ヒラギノ角ゴ ProN W3" charset="0"/>
        <a:cs typeface="ヒラギノ角ゴ ProN W3" charset="0"/>
      </a:defRPr>
    </a:lvl7pPr>
    <a:lvl8pPr marL="3200400" algn="l" defTabSz="457200" rtl="0" eaLnBrk="1" latinLnBrk="0" hangingPunct="1">
      <a:defRPr sz="4200" kern="1200">
        <a:solidFill>
          <a:schemeClr val="bg1"/>
        </a:solidFill>
        <a:latin typeface="Gill Sans Light" charset="0"/>
        <a:ea typeface="ヒラギノ角ゴ ProN W3" charset="0"/>
        <a:cs typeface="ヒラギノ角ゴ ProN W3" charset="0"/>
      </a:defRPr>
    </a:lvl8pPr>
    <a:lvl9pPr marL="3657600" algn="l" defTabSz="457200" rtl="0" eaLnBrk="1" latinLnBrk="0" hangingPunct="1">
      <a:defRPr sz="4200" kern="1200">
        <a:solidFill>
          <a:schemeClr val="bg1"/>
        </a:solidFill>
        <a:latin typeface="Gill Sans Light" charset="0"/>
        <a:ea typeface="ヒラギノ角ゴ ProN W3" charset="0"/>
        <a:cs typeface="ヒラギノ角ゴ ProN W3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9" d="100"/>
          <a:sy n="49" d="100"/>
        </p:scale>
        <p:origin x="-1328" y="-120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768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2.xml"/><Relationship Id="rId21" Type="http://schemas.openxmlformats.org/officeDocument/2006/relationships/slide" Target="slides/slide3.xml"/><Relationship Id="rId22" Type="http://schemas.openxmlformats.org/officeDocument/2006/relationships/slide" Target="slides/slide4.xml"/><Relationship Id="rId23" Type="http://schemas.openxmlformats.org/officeDocument/2006/relationships/slide" Target="slides/slide5.xml"/><Relationship Id="rId24" Type="http://schemas.openxmlformats.org/officeDocument/2006/relationships/slide" Target="slides/slide6.xml"/><Relationship Id="rId25" Type="http://schemas.openxmlformats.org/officeDocument/2006/relationships/slide" Target="slides/slide7.xml"/><Relationship Id="rId26" Type="http://schemas.openxmlformats.org/officeDocument/2006/relationships/slide" Target="slides/slide8.xml"/><Relationship Id="rId27" Type="http://schemas.openxmlformats.org/officeDocument/2006/relationships/slide" Target="slides/slide9.xml"/><Relationship Id="rId28" Type="http://schemas.openxmlformats.org/officeDocument/2006/relationships/slide" Target="slides/slide10.xml"/><Relationship Id="rId29" Type="http://schemas.openxmlformats.org/officeDocument/2006/relationships/slide" Target="slides/slide1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12.xml"/><Relationship Id="rId31" Type="http://schemas.openxmlformats.org/officeDocument/2006/relationships/slide" Target="slides/slide13.xml"/><Relationship Id="rId32" Type="http://schemas.openxmlformats.org/officeDocument/2006/relationships/slide" Target="slides/slide14.xml"/><Relationship Id="rId9" Type="http://schemas.openxmlformats.org/officeDocument/2006/relationships/slideMaster" Target="slideMasters/slideMaster9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33" Type="http://schemas.openxmlformats.org/officeDocument/2006/relationships/slide" Target="slides/slide15.xml"/><Relationship Id="rId34" Type="http://schemas.openxmlformats.org/officeDocument/2006/relationships/slide" Target="slides/slide16.xml"/><Relationship Id="rId35" Type="http://schemas.openxmlformats.org/officeDocument/2006/relationships/slide" Target="slides/slide17.xml"/><Relationship Id="rId36" Type="http://schemas.openxmlformats.org/officeDocument/2006/relationships/slide" Target="slides/slide18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Master" Target="slideMasters/slideMaster17.xml"/><Relationship Id="rId18" Type="http://schemas.openxmlformats.org/officeDocument/2006/relationships/slideMaster" Target="slideMasters/slideMaster18.xml"/><Relationship Id="rId19" Type="http://schemas.openxmlformats.org/officeDocument/2006/relationships/slide" Target="slides/slide1.xml"/><Relationship Id="rId37" Type="http://schemas.openxmlformats.org/officeDocument/2006/relationships/slide" Target="slides/slide19.xml"/><Relationship Id="rId38" Type="http://schemas.openxmlformats.org/officeDocument/2006/relationships/slide" Target="slides/slide20.xml"/><Relationship Id="rId39" Type="http://schemas.openxmlformats.org/officeDocument/2006/relationships/slide" Target="slides/slide21.xml"/><Relationship Id="rId40" Type="http://schemas.openxmlformats.org/officeDocument/2006/relationships/notesMaster" Target="notesMasters/notesMaster1.xml"/><Relationship Id="rId41" Type="http://schemas.openxmlformats.org/officeDocument/2006/relationships/printerSettings" Target="printerSettings/printerSettings1.bin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59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0" name="Rectangle 3"/>
          <p:cNvSpPr>
            <a:spLocks noGrp="1" noChangeArrowheads="1"/>
          </p:cNvSpPr>
          <p:nvPr>
            <p:ph type="sldImg"/>
          </p:nvPr>
        </p:nvSpPr>
        <p:spPr bwMode="auto">
          <a:xfrm>
            <a:off x="-11798300" y="-11796713"/>
            <a:ext cx="11795125" cy="1248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" name="Rectangle 4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1638" cy="41100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1883455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-111" charset="0"/>
        <a:ea typeface="ＭＳ Ｐゴシック" charset="0"/>
        <a:cs typeface="ＭＳ Ｐゴシック" charset="0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-111" charset="0"/>
        <a:ea typeface="ＭＳ Ｐゴシック" charset="0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-111" charset="0"/>
        <a:ea typeface="ＭＳ Ｐゴシック" charset="0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-111" charset="0"/>
        <a:ea typeface="ＭＳ Ｐゴシック" charset="0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-111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1"/>
          <p:cNvSpPr>
            <a:spLocks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Text Box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1"/>
          <p:cNvSpPr>
            <a:spLocks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Text Box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1"/>
          <p:cNvSpPr>
            <a:spLocks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Text Box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1"/>
          <p:cNvSpPr>
            <a:spLocks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Text Box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1"/>
          <p:cNvSpPr>
            <a:spLocks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Text Box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1"/>
          <p:cNvSpPr>
            <a:spLocks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Text Box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1"/>
          <p:cNvSpPr>
            <a:spLocks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Text Box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1"/>
          <p:cNvSpPr>
            <a:spLocks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Text Box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1"/>
          <p:cNvSpPr>
            <a:spLocks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Text Box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1"/>
          <p:cNvSpPr>
            <a:spLocks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Text Box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1"/>
          <p:cNvSpPr>
            <a:spLocks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Text Box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1"/>
          <p:cNvSpPr>
            <a:spLocks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Text Box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1"/>
          <p:cNvSpPr>
            <a:spLocks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Text Box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1"/>
          <p:cNvSpPr>
            <a:spLocks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Text Box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1"/>
          <p:cNvSpPr>
            <a:spLocks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Text Box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1"/>
          <p:cNvSpPr>
            <a:spLocks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Text Box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1"/>
          <p:cNvSpPr>
            <a:spLocks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Text Box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1"/>
          <p:cNvSpPr>
            <a:spLocks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Text Box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1"/>
          <p:cNvSpPr>
            <a:spLocks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Text Box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1"/>
          <p:cNvSpPr>
            <a:spLocks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Text Box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1"/>
          <p:cNvSpPr>
            <a:spLocks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Text Box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025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90276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13858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3929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7964836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56400" y="-5141913"/>
            <a:ext cx="2867025" cy="2249487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775825" y="-5141913"/>
            <a:ext cx="2868613" cy="2249487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79014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44602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63669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898641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103596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401526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0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72625" y="2044700"/>
            <a:ext cx="3071813" cy="8539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5600" y="2044700"/>
            <a:ext cx="9064625" cy="8539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41818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72625" y="-5141913"/>
            <a:ext cx="3071813" cy="2249487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5600" y="-5141913"/>
            <a:ext cx="9064625" cy="2249487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48161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04215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1115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6312818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5600" y="3187700"/>
            <a:ext cx="6067425" cy="91725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5425" y="3187700"/>
            <a:ext cx="6069013" cy="91725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13371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8819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68673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694971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2368787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481167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73766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30291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72625" y="254000"/>
            <a:ext cx="3071813" cy="121062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5600" y="254000"/>
            <a:ext cx="9064625" cy="121062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48973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57775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88358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5394142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5600" y="-5141913"/>
            <a:ext cx="2867025" cy="2249487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375025" y="-5141913"/>
            <a:ext cx="2868613" cy="2249487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73057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09723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63258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966881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223676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37262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8927474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06230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72625" y="-5141913"/>
            <a:ext cx="3071813" cy="2249487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5600" y="-5141913"/>
            <a:ext cx="9064625" cy="2249487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8166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39873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75248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0473565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5600" y="-5141913"/>
            <a:ext cx="2867025" cy="2249487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375025" y="-5141913"/>
            <a:ext cx="2868613" cy="2249487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23444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76812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88486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11180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8806714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7116051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7368761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15982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72625" y="-5141913"/>
            <a:ext cx="3071813" cy="2249487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5600" y="-5141913"/>
            <a:ext cx="9064625" cy="2249487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42985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56134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33502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5002193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5600" y="-1314450"/>
            <a:ext cx="6067425" cy="12369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5425" y="-1314450"/>
            <a:ext cx="6069013" cy="12369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74654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61355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4334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5600" y="8077200"/>
            <a:ext cx="6067425" cy="5313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5425" y="8077200"/>
            <a:ext cx="6069013" cy="5313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98489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257957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255924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145479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0512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72625" y="-1314450"/>
            <a:ext cx="3071813" cy="1236980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5600" y="-1314450"/>
            <a:ext cx="9064625" cy="12369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69952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150302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89291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4162158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5600" y="4876800"/>
            <a:ext cx="2867025" cy="18635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375025" y="4876800"/>
            <a:ext cx="2868613" cy="18635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37720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2669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88446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3168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103461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16980922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9338333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85056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772025" y="395288"/>
            <a:ext cx="1471613" cy="231171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5600" y="395288"/>
            <a:ext cx="4264025" cy="231171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2709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218020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4888"/>
            <a:ext cx="11701463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895980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45602139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4888"/>
            <a:ext cx="5773738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7013" y="2274888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9624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146546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111209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50722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563352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29155614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344952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4888"/>
            <a:ext cx="11701463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339197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4175" cy="832008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00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684328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390220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4888"/>
            <a:ext cx="11701463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960752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643640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207909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4888"/>
            <a:ext cx="5773738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7013" y="2274888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397723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921314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98094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8911102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6540786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986347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4888"/>
            <a:ext cx="11701463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637317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72625" y="254000"/>
            <a:ext cx="3071813" cy="84566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5600" y="254000"/>
            <a:ext cx="9064625" cy="845661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913574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731061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4888"/>
            <a:ext cx="11701463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034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7816342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00003684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4888"/>
            <a:ext cx="5773738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7013" y="2274888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232169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291648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342457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460818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44755625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5861247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4888"/>
            <a:ext cx="11701463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195979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72625" y="254000"/>
            <a:ext cx="3071813" cy="84566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5600" y="254000"/>
            <a:ext cx="9064625" cy="845661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622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8144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021460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0550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72625" y="5789613"/>
            <a:ext cx="3071813" cy="76009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5600" y="5789613"/>
            <a:ext cx="9064625" cy="76009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2768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4663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4888"/>
            <a:ext cx="11701463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6034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23752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4888"/>
            <a:ext cx="5773738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7013" y="2274888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8514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0712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811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590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056172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407200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874728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4888"/>
            <a:ext cx="11701463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0425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4175" cy="832008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00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8754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2693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1617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97712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5600" y="4876800"/>
            <a:ext cx="2867025" cy="18635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375025" y="4876800"/>
            <a:ext cx="2868613" cy="18635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5854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9708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348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5600" y="5270500"/>
            <a:ext cx="6067425" cy="5313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5425" y="5270500"/>
            <a:ext cx="6069013" cy="5313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6110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50127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587710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020517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2855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772025" y="395288"/>
            <a:ext cx="1471613" cy="231171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5600" y="395288"/>
            <a:ext cx="4264025" cy="231171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9920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1695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4888"/>
            <a:ext cx="11701463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05223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203752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4888"/>
            <a:ext cx="5773738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7013" y="2274888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73298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38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94155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7130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813987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52191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2107906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4888"/>
            <a:ext cx="11701463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65183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72625" y="2274888"/>
            <a:ext cx="3071813" cy="64357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5600" y="2274888"/>
            <a:ext cx="9064625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26995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48913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4888"/>
            <a:ext cx="11701463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44712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3257002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4888"/>
            <a:ext cx="5773738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7013" y="2274888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04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53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32798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11269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146133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6258021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328952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4888"/>
            <a:ext cx="11701463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83046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72625" y="2274888"/>
            <a:ext cx="3071813" cy="69310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5600" y="2274888"/>
            <a:ext cx="9064625" cy="69310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90998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64422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4888"/>
            <a:ext cx="11701463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68212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47742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47256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4888"/>
            <a:ext cx="5773738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7013" y="2274888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7913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93163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12509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660985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997390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8441298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4888"/>
            <a:ext cx="11701463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88582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72625" y="2274888"/>
            <a:ext cx="3071813" cy="69310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5600" y="2274888"/>
            <a:ext cx="9064625" cy="69310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31082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4761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685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1640791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8006672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5600" y="1519238"/>
            <a:ext cx="6067425" cy="91725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5425" y="1519238"/>
            <a:ext cx="6069013" cy="91725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69459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74675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04416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067136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460213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344847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18972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72625" y="254000"/>
            <a:ext cx="3071813" cy="104378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5600" y="254000"/>
            <a:ext cx="9064625" cy="104378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69079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303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828451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9052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166829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5600" y="8077200"/>
            <a:ext cx="6067425" cy="5313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5425" y="8077200"/>
            <a:ext cx="6069013" cy="5313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57137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260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74002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34953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3376092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297328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53970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72625" y="5789613"/>
            <a:ext cx="3071813" cy="76009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5600" y="5789613"/>
            <a:ext cx="9064625" cy="76009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627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0.xml"/><Relationship Id="rId12" Type="http://schemas.openxmlformats.org/officeDocument/2006/relationships/theme" Target="../theme/theme10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6.xml"/><Relationship Id="rId8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1.xml"/><Relationship Id="rId12" Type="http://schemas.openxmlformats.org/officeDocument/2006/relationships/theme" Target="../theme/theme1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17.xml"/><Relationship Id="rId8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2.xml"/><Relationship Id="rId12" Type="http://schemas.openxmlformats.org/officeDocument/2006/relationships/theme" Target="../theme/theme12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1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3.xml"/><Relationship Id="rId12" Type="http://schemas.openxmlformats.org/officeDocument/2006/relationships/theme" Target="../theme/theme13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39.xml"/><Relationship Id="rId8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42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4.xml"/><Relationship Id="rId12" Type="http://schemas.openxmlformats.org/officeDocument/2006/relationships/theme" Target="../theme/theme14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0.xml"/><Relationship Id="rId8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3.xml"/></Relationships>
</file>

<file path=ppt/slideMasters/_rels/slideMaster1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5.xml"/><Relationship Id="rId12" Type="http://schemas.openxmlformats.org/officeDocument/2006/relationships/theme" Target="../theme/theme15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55.xml"/><Relationship Id="rId2" Type="http://schemas.openxmlformats.org/officeDocument/2006/relationships/slideLayout" Target="../slideLayouts/slideLayout156.xml"/><Relationship Id="rId3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1.xml"/><Relationship Id="rId8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3.xml"/><Relationship Id="rId10" Type="http://schemas.openxmlformats.org/officeDocument/2006/relationships/slideLayout" Target="../slideLayouts/slideLayout164.xml"/></Relationships>
</file>

<file path=ppt/slideMasters/_rels/slideMaster1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76.xml"/><Relationship Id="rId12" Type="http://schemas.openxmlformats.org/officeDocument/2006/relationships/theme" Target="../theme/theme16.xml"/><Relationship Id="rId13" Type="http://schemas.openxmlformats.org/officeDocument/2006/relationships/image" Target="../media/image2.png"/><Relationship Id="rId1" Type="http://schemas.openxmlformats.org/officeDocument/2006/relationships/slideLayout" Target="../slideLayouts/slideLayout166.xml"/><Relationship Id="rId2" Type="http://schemas.openxmlformats.org/officeDocument/2006/relationships/slideLayout" Target="../slideLayouts/slideLayout167.xml"/><Relationship Id="rId3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70.xml"/><Relationship Id="rId6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2.xml"/><Relationship Id="rId8" Type="http://schemas.openxmlformats.org/officeDocument/2006/relationships/slideLayout" Target="../slideLayouts/slideLayout173.xml"/><Relationship Id="rId9" Type="http://schemas.openxmlformats.org/officeDocument/2006/relationships/slideLayout" Target="../slideLayouts/slideLayout174.xml"/><Relationship Id="rId10" Type="http://schemas.openxmlformats.org/officeDocument/2006/relationships/slideLayout" Target="../slideLayouts/slideLayout175.xml"/></Relationships>
</file>

<file path=ppt/slideMasters/_rels/slideMaster1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87.xml"/><Relationship Id="rId12" Type="http://schemas.openxmlformats.org/officeDocument/2006/relationships/theme" Target="../theme/theme17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77.xml"/><Relationship Id="rId2" Type="http://schemas.openxmlformats.org/officeDocument/2006/relationships/slideLayout" Target="../slideLayouts/slideLayout178.xml"/><Relationship Id="rId3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80.xml"/><Relationship Id="rId5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2.xml"/><Relationship Id="rId7" Type="http://schemas.openxmlformats.org/officeDocument/2006/relationships/slideLayout" Target="../slideLayouts/slideLayout183.xml"/><Relationship Id="rId8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5.xml"/><Relationship Id="rId10" Type="http://schemas.openxmlformats.org/officeDocument/2006/relationships/slideLayout" Target="../slideLayouts/slideLayout186.xml"/></Relationships>
</file>

<file path=ppt/slideMasters/_rels/slideMaster1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98.xml"/><Relationship Id="rId12" Type="http://schemas.openxmlformats.org/officeDocument/2006/relationships/theme" Target="../theme/theme18.xml"/><Relationship Id="rId13" Type="http://schemas.openxmlformats.org/officeDocument/2006/relationships/image" Target="../media/image2.png"/><Relationship Id="rId1" Type="http://schemas.openxmlformats.org/officeDocument/2006/relationships/slideLayout" Target="../slideLayouts/slideLayout188.xml"/><Relationship Id="rId2" Type="http://schemas.openxmlformats.org/officeDocument/2006/relationships/slideLayout" Target="../slideLayouts/slideLayout189.xml"/><Relationship Id="rId3" Type="http://schemas.openxmlformats.org/officeDocument/2006/relationships/slideLayout" Target="../slideLayouts/slideLayout190.xml"/><Relationship Id="rId4" Type="http://schemas.openxmlformats.org/officeDocument/2006/relationships/slideLayout" Target="../slideLayouts/slideLayout191.xml"/><Relationship Id="rId5" Type="http://schemas.openxmlformats.org/officeDocument/2006/relationships/slideLayout" Target="../slideLayouts/slideLayout192.xml"/><Relationship Id="rId6" Type="http://schemas.openxmlformats.org/officeDocument/2006/relationships/slideLayout" Target="../slideLayouts/slideLayout193.xml"/><Relationship Id="rId7" Type="http://schemas.openxmlformats.org/officeDocument/2006/relationships/slideLayout" Target="../slideLayouts/slideLayout194.xml"/><Relationship Id="rId8" Type="http://schemas.openxmlformats.org/officeDocument/2006/relationships/slideLayout" Target="../slideLayouts/slideLayout195.xml"/><Relationship Id="rId9" Type="http://schemas.openxmlformats.org/officeDocument/2006/relationships/slideLayout" Target="../slideLayouts/slideLayout196.xml"/><Relationship Id="rId10" Type="http://schemas.openxmlformats.org/officeDocument/2006/relationships/slideLayout" Target="../slideLayouts/slideLayout197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3" Type="http://schemas.openxmlformats.org/officeDocument/2006/relationships/image" Target="../media/image2.png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13" Type="http://schemas.openxmlformats.org/officeDocument/2006/relationships/image" Target="../media/image2.png"/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9.xml"/><Relationship Id="rId3" Type="http://schemas.openxmlformats.org/officeDocument/2006/relationships/slideLayout" Target="../slideLayouts/slideLayout80.xml"/><Relationship Id="rId4" Type="http://schemas.openxmlformats.org/officeDocument/2006/relationships/slideLayout" Target="../slideLayouts/slideLayout81.xml"/><Relationship Id="rId5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4.xml"/><Relationship Id="rId8" Type="http://schemas.openxmlformats.org/officeDocument/2006/relationships/slideLayout" Target="../slideLayouts/slideLayout85.xml"/><Relationship Id="rId9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13" Type="http://schemas.openxmlformats.org/officeDocument/2006/relationships/image" Target="../media/image2.png"/><Relationship Id="rId1" Type="http://schemas.openxmlformats.org/officeDocument/2006/relationships/slideLayout" Target="../slideLayouts/slideLayout89.xml"/><Relationship Id="rId2" Type="http://schemas.openxmlformats.org/officeDocument/2006/relationships/slideLayout" Target="../slideLayouts/slideLayout90.xml"/><Relationship Id="rId3" Type="http://schemas.openxmlformats.org/officeDocument/2006/relationships/slideLayout" Target="../slideLayouts/slideLayout91.xml"/><Relationship Id="rId4" Type="http://schemas.openxmlformats.org/officeDocument/2006/relationships/slideLayout" Target="../slideLayouts/slideLayout92.xml"/><Relationship Id="rId5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5.xml"/><Relationship Id="rId8" Type="http://schemas.openxmlformats.org/officeDocument/2006/relationships/slideLayout" Target="../slideLayouts/slideLayout96.xml"/><Relationship Id="rId9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55600" y="2044700"/>
            <a:ext cx="12288838" cy="323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60" tIns="50760" rIns="50760" bIns="5076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5600" y="5270500"/>
            <a:ext cx="12288838" cy="531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pitchFamily="-111" charset="0"/>
          <a:ea typeface="ヒラギノ角ゴ ProN W3" pitchFamily="-111" charset="-128"/>
          <a:cs typeface="ヒラギノ角ゴ ProN W3" pitchFamily="-111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pitchFamily="-111" charset="0"/>
          <a:ea typeface="ヒラギノ角ゴ ProN W3" pitchFamily="-111" charset="-128"/>
          <a:cs typeface="ヒラギノ角ゴ ProN W3" pitchFamily="-111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pitchFamily="-111" charset="0"/>
          <a:ea typeface="ヒラギノ角ゴ ProN W3" pitchFamily="-111" charset="-128"/>
          <a:cs typeface="ヒラギノ角ゴ ProN W3" pitchFamily="-111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pitchFamily="-111" charset="0"/>
          <a:ea typeface="ヒラギノ角ゴ ProN W3" pitchFamily="-111" charset="-128"/>
          <a:cs typeface="ヒラギノ角ゴ ProN W3" pitchFamily="-111" charset="-128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7200">
          <a:solidFill>
            <a:srgbClr val="414141"/>
          </a:solidFill>
          <a:latin typeface="Gill Sans Light" pitchFamily="-111" charset="0"/>
          <a:ea typeface="ヒラギノ角ゴ ProN W3" pitchFamily="-111" charset="-128"/>
          <a:cs typeface="ヒラギノ角ゴ ProN W3" pitchFamily="-111" charset="-128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7200">
          <a:solidFill>
            <a:srgbClr val="414141"/>
          </a:solidFill>
          <a:latin typeface="Gill Sans Light" pitchFamily="-111" charset="0"/>
          <a:ea typeface="ヒラギノ角ゴ ProN W3" pitchFamily="-111" charset="-128"/>
          <a:cs typeface="ヒラギノ角ゴ ProN W3" pitchFamily="-111" charset="-128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7200">
          <a:solidFill>
            <a:srgbClr val="414141"/>
          </a:solidFill>
          <a:latin typeface="Gill Sans Light" pitchFamily="-111" charset="0"/>
          <a:ea typeface="ヒラギノ角ゴ ProN W3" pitchFamily="-111" charset="-128"/>
          <a:cs typeface="ヒラギノ角ゴ ProN W3" pitchFamily="-111" charset="-128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7200">
          <a:solidFill>
            <a:srgbClr val="414141"/>
          </a:solidFill>
          <a:latin typeface="Gill Sans Light" pitchFamily="-111" charset="0"/>
          <a:ea typeface="ヒラギノ角ゴ ProN W3" pitchFamily="-111" charset="-128"/>
          <a:cs typeface="ヒラギノ角ゴ ProN W3" pitchFamily="-111" charset="-128"/>
        </a:defRPr>
      </a:lvl9pPr>
    </p:titleStyle>
    <p:bodyStyle>
      <a:lvl1pPr marL="342900" indent="-3429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1pPr>
      <a:lvl2pPr marL="742950" indent="-28575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2pPr>
      <a:lvl3pPr marL="1143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3pPr>
      <a:lvl4pPr marL="1600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4pPr>
      <a:lvl5pPr marL="20574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3800">
          <a:solidFill>
            <a:srgbClr val="414141"/>
          </a:solidFill>
          <a:latin typeface="+mn-lt"/>
          <a:ea typeface="+mn-ea"/>
          <a:cs typeface="+mn-cs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3800">
          <a:solidFill>
            <a:srgbClr val="414141"/>
          </a:solidFill>
          <a:latin typeface="+mn-lt"/>
          <a:ea typeface="+mn-ea"/>
          <a:cs typeface="+mn-cs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3800">
          <a:solidFill>
            <a:srgbClr val="414141"/>
          </a:solidFill>
          <a:latin typeface="+mn-lt"/>
          <a:ea typeface="+mn-ea"/>
          <a:cs typeface="+mn-cs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3800">
          <a:solidFill>
            <a:srgbClr val="41414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55600" y="254000"/>
            <a:ext cx="12288838" cy="243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60" tIns="50760" rIns="50760" bIns="5076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4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56400" y="-5141913"/>
            <a:ext cx="5888038" cy="22494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60" tIns="50760" rIns="50760" bIns="5076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pitchFamily="-111" charset="0"/>
          <a:ea typeface="ヒラギノ角ゴ ProN W3" pitchFamily="-111" charset="-128"/>
          <a:cs typeface="ヒラギノ角ゴ ProN W3" pitchFamily="-111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pitchFamily="-111" charset="0"/>
          <a:ea typeface="ヒラギノ角ゴ ProN W3" pitchFamily="-111" charset="-128"/>
          <a:cs typeface="ヒラギノ角ゴ ProN W3" pitchFamily="-111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pitchFamily="-111" charset="0"/>
          <a:ea typeface="ヒラギノ角ゴ ProN W3" pitchFamily="-111" charset="-128"/>
          <a:cs typeface="ヒラギノ角ゴ ProN W3" pitchFamily="-111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pitchFamily="-111" charset="0"/>
          <a:ea typeface="ヒラギノ角ゴ ProN W3" pitchFamily="-111" charset="-128"/>
          <a:cs typeface="ヒラギノ角ゴ ProN W3" pitchFamily="-111" charset="-128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7200">
          <a:solidFill>
            <a:srgbClr val="414141"/>
          </a:solidFill>
          <a:latin typeface="Gill Sans Light" pitchFamily="-111" charset="0"/>
          <a:ea typeface="ヒラギノ角ゴ ProN W3" pitchFamily="-111" charset="-128"/>
          <a:cs typeface="ヒラギノ角ゴ ProN W3" pitchFamily="-111" charset="-128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7200">
          <a:solidFill>
            <a:srgbClr val="414141"/>
          </a:solidFill>
          <a:latin typeface="Gill Sans Light" pitchFamily="-111" charset="0"/>
          <a:ea typeface="ヒラギノ角ゴ ProN W3" pitchFamily="-111" charset="-128"/>
          <a:cs typeface="ヒラギノ角ゴ ProN W3" pitchFamily="-111" charset="-128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7200">
          <a:solidFill>
            <a:srgbClr val="414141"/>
          </a:solidFill>
          <a:latin typeface="Gill Sans Light" pitchFamily="-111" charset="0"/>
          <a:ea typeface="ヒラギノ角ゴ ProN W3" pitchFamily="-111" charset="-128"/>
          <a:cs typeface="ヒラギノ角ゴ ProN W3" pitchFamily="-111" charset="-128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7200">
          <a:solidFill>
            <a:srgbClr val="414141"/>
          </a:solidFill>
          <a:latin typeface="Gill Sans Light" pitchFamily="-111" charset="0"/>
          <a:ea typeface="ヒラギノ角ゴ ProN W3" pitchFamily="-111" charset="-128"/>
          <a:cs typeface="ヒラギノ角ゴ ProN W3" pitchFamily="-111" charset="-128"/>
        </a:defRPr>
      </a:lvl9pPr>
    </p:titleStyle>
    <p:bodyStyle>
      <a:lvl1pPr marL="342900" indent="-342900" algn="l" defTabSz="457200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5pPr>
      <a:lvl6pPr marL="2514600" indent="-228600" algn="l" defTabSz="457200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3800">
          <a:solidFill>
            <a:srgbClr val="414141"/>
          </a:solidFill>
          <a:latin typeface="+mn-lt"/>
          <a:ea typeface="+mn-ea"/>
          <a:cs typeface="+mn-cs"/>
        </a:defRPr>
      </a:lvl6pPr>
      <a:lvl7pPr marL="2971800" indent="-228600" algn="l" defTabSz="457200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3800">
          <a:solidFill>
            <a:srgbClr val="414141"/>
          </a:solidFill>
          <a:latin typeface="+mn-lt"/>
          <a:ea typeface="+mn-ea"/>
          <a:cs typeface="+mn-cs"/>
        </a:defRPr>
      </a:lvl7pPr>
      <a:lvl8pPr marL="3429000" indent="-228600" algn="l" defTabSz="457200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3800">
          <a:solidFill>
            <a:srgbClr val="414141"/>
          </a:solidFill>
          <a:latin typeface="+mn-lt"/>
          <a:ea typeface="+mn-ea"/>
          <a:cs typeface="+mn-cs"/>
        </a:defRPr>
      </a:lvl8pPr>
      <a:lvl9pPr marL="3886200" indent="-228600" algn="l" defTabSz="457200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3800">
          <a:solidFill>
            <a:srgbClr val="41414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55600" y="254000"/>
            <a:ext cx="12288838" cy="243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60" tIns="50760" rIns="50760" bIns="5076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126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5600" y="3187700"/>
            <a:ext cx="12288838" cy="917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pitchFamily="-111" charset="0"/>
          <a:ea typeface="ヒラギノ角ゴ ProN W3" pitchFamily="-111" charset="-128"/>
          <a:cs typeface="ヒラギノ角ゴ ProN W3" pitchFamily="-111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pitchFamily="-111" charset="0"/>
          <a:ea typeface="ヒラギノ角ゴ ProN W3" pitchFamily="-111" charset="-128"/>
          <a:cs typeface="ヒラギノ角ゴ ProN W3" pitchFamily="-111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pitchFamily="-111" charset="0"/>
          <a:ea typeface="ヒラギノ角ゴ ProN W3" pitchFamily="-111" charset="-128"/>
          <a:cs typeface="ヒラギノ角ゴ ProN W3" pitchFamily="-111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pitchFamily="-111" charset="0"/>
          <a:ea typeface="ヒラギノ角ゴ ProN W3" pitchFamily="-111" charset="-128"/>
          <a:cs typeface="ヒラギノ角ゴ ProN W3" pitchFamily="-111" charset="-128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7200">
          <a:solidFill>
            <a:srgbClr val="414141"/>
          </a:solidFill>
          <a:latin typeface="Gill Sans Light" pitchFamily="-111" charset="0"/>
          <a:ea typeface="ヒラギノ角ゴ ProN W3" pitchFamily="-111" charset="-128"/>
          <a:cs typeface="ヒラギノ角ゴ ProN W3" pitchFamily="-111" charset="-128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7200">
          <a:solidFill>
            <a:srgbClr val="414141"/>
          </a:solidFill>
          <a:latin typeface="Gill Sans Light" pitchFamily="-111" charset="0"/>
          <a:ea typeface="ヒラギノ角ゴ ProN W3" pitchFamily="-111" charset="-128"/>
          <a:cs typeface="ヒラギノ角ゴ ProN W3" pitchFamily="-111" charset="-128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7200">
          <a:solidFill>
            <a:srgbClr val="414141"/>
          </a:solidFill>
          <a:latin typeface="Gill Sans Light" pitchFamily="-111" charset="0"/>
          <a:ea typeface="ヒラギノ角ゴ ProN W3" pitchFamily="-111" charset="-128"/>
          <a:cs typeface="ヒラギノ角ゴ ProN W3" pitchFamily="-111" charset="-128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7200">
          <a:solidFill>
            <a:srgbClr val="414141"/>
          </a:solidFill>
          <a:latin typeface="Gill Sans Light" pitchFamily="-111" charset="0"/>
          <a:ea typeface="ヒラギノ角ゴ ProN W3" pitchFamily="-111" charset="-128"/>
          <a:cs typeface="ヒラギノ角ゴ ProN W3" pitchFamily="-111" charset="-128"/>
        </a:defRPr>
      </a:lvl9pPr>
    </p:titleStyle>
    <p:bodyStyle>
      <a:lvl1pPr marL="342900" indent="-342900" algn="l" defTabSz="457200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5pPr>
      <a:lvl6pPr marL="2514600" indent="-228600" algn="l" defTabSz="457200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3800">
          <a:solidFill>
            <a:srgbClr val="414141"/>
          </a:solidFill>
          <a:latin typeface="+mn-lt"/>
          <a:ea typeface="+mn-ea"/>
          <a:cs typeface="+mn-cs"/>
        </a:defRPr>
      </a:lvl6pPr>
      <a:lvl7pPr marL="2971800" indent="-228600" algn="l" defTabSz="457200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3800">
          <a:solidFill>
            <a:srgbClr val="414141"/>
          </a:solidFill>
          <a:latin typeface="+mn-lt"/>
          <a:ea typeface="+mn-ea"/>
          <a:cs typeface="+mn-cs"/>
        </a:defRPr>
      </a:lvl7pPr>
      <a:lvl8pPr marL="3429000" indent="-228600" algn="l" defTabSz="457200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3800">
          <a:solidFill>
            <a:srgbClr val="414141"/>
          </a:solidFill>
          <a:latin typeface="+mn-lt"/>
          <a:ea typeface="+mn-ea"/>
          <a:cs typeface="+mn-cs"/>
        </a:defRPr>
      </a:lvl8pPr>
      <a:lvl9pPr marL="3886200" indent="-228600" algn="l" defTabSz="457200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3800">
          <a:solidFill>
            <a:srgbClr val="41414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55600" y="254000"/>
            <a:ext cx="12288838" cy="243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60" tIns="50760" rIns="50760" bIns="5076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5600" y="-5141913"/>
            <a:ext cx="5888038" cy="22494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60" tIns="50760" rIns="50760" bIns="5076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pitchFamily="-111" charset="0"/>
          <a:ea typeface="ヒラギノ角ゴ ProN W3" pitchFamily="-111" charset="-128"/>
          <a:cs typeface="ヒラギノ角ゴ ProN W3" pitchFamily="-111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pitchFamily="-111" charset="0"/>
          <a:ea typeface="ヒラギノ角ゴ ProN W3" pitchFamily="-111" charset="-128"/>
          <a:cs typeface="ヒラギノ角ゴ ProN W3" pitchFamily="-111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pitchFamily="-111" charset="0"/>
          <a:ea typeface="ヒラギノ角ゴ ProN W3" pitchFamily="-111" charset="-128"/>
          <a:cs typeface="ヒラギノ角ゴ ProN W3" pitchFamily="-111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pitchFamily="-111" charset="0"/>
          <a:ea typeface="ヒラギノ角ゴ ProN W3" pitchFamily="-111" charset="-128"/>
          <a:cs typeface="ヒラギノ角ゴ ProN W3" pitchFamily="-111" charset="-128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7200">
          <a:solidFill>
            <a:srgbClr val="414141"/>
          </a:solidFill>
          <a:latin typeface="Gill Sans Light" pitchFamily="-111" charset="0"/>
          <a:ea typeface="ヒラギノ角ゴ ProN W3" pitchFamily="-111" charset="-128"/>
          <a:cs typeface="ヒラギノ角ゴ ProN W3" pitchFamily="-111" charset="-128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7200">
          <a:solidFill>
            <a:srgbClr val="414141"/>
          </a:solidFill>
          <a:latin typeface="Gill Sans Light" pitchFamily="-111" charset="0"/>
          <a:ea typeface="ヒラギノ角ゴ ProN W3" pitchFamily="-111" charset="-128"/>
          <a:cs typeface="ヒラギノ角ゴ ProN W3" pitchFamily="-111" charset="-128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7200">
          <a:solidFill>
            <a:srgbClr val="414141"/>
          </a:solidFill>
          <a:latin typeface="Gill Sans Light" pitchFamily="-111" charset="0"/>
          <a:ea typeface="ヒラギノ角ゴ ProN W3" pitchFamily="-111" charset="-128"/>
          <a:cs typeface="ヒラギノ角ゴ ProN W3" pitchFamily="-111" charset="-128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7200">
          <a:solidFill>
            <a:srgbClr val="414141"/>
          </a:solidFill>
          <a:latin typeface="Gill Sans Light" pitchFamily="-111" charset="0"/>
          <a:ea typeface="ヒラギノ角ゴ ProN W3" pitchFamily="-111" charset="-128"/>
          <a:cs typeface="ヒラギノ角ゴ ProN W3" pitchFamily="-111" charset="-128"/>
        </a:defRPr>
      </a:lvl9pPr>
    </p:titleStyle>
    <p:bodyStyle>
      <a:lvl1pPr marL="342900" indent="-342900" algn="l" defTabSz="457200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5pPr>
      <a:lvl6pPr marL="2514600" indent="-228600" algn="l" defTabSz="457200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3800">
          <a:solidFill>
            <a:srgbClr val="414141"/>
          </a:solidFill>
          <a:latin typeface="+mn-lt"/>
          <a:ea typeface="+mn-ea"/>
          <a:cs typeface="+mn-cs"/>
        </a:defRPr>
      </a:lvl6pPr>
      <a:lvl7pPr marL="2971800" indent="-228600" algn="l" defTabSz="457200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3800">
          <a:solidFill>
            <a:srgbClr val="414141"/>
          </a:solidFill>
          <a:latin typeface="+mn-lt"/>
          <a:ea typeface="+mn-ea"/>
          <a:cs typeface="+mn-cs"/>
        </a:defRPr>
      </a:lvl7pPr>
      <a:lvl8pPr marL="3429000" indent="-228600" algn="l" defTabSz="457200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3800">
          <a:solidFill>
            <a:srgbClr val="414141"/>
          </a:solidFill>
          <a:latin typeface="+mn-lt"/>
          <a:ea typeface="+mn-ea"/>
          <a:cs typeface="+mn-cs"/>
        </a:defRPr>
      </a:lvl8pPr>
      <a:lvl9pPr marL="3886200" indent="-228600" algn="l" defTabSz="457200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3800">
          <a:solidFill>
            <a:srgbClr val="41414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55600" y="254000"/>
            <a:ext cx="12288838" cy="243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60" tIns="50760" rIns="50760" bIns="5076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5600" y="-5141913"/>
            <a:ext cx="5888038" cy="22494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60" tIns="50760" rIns="50760" bIns="5076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pitchFamily="-111" charset="0"/>
          <a:ea typeface="ヒラギノ角ゴ ProN W3" pitchFamily="-111" charset="-128"/>
          <a:cs typeface="ヒラギノ角ゴ ProN W3" pitchFamily="-111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pitchFamily="-111" charset="0"/>
          <a:ea typeface="ヒラギノ角ゴ ProN W3" pitchFamily="-111" charset="-128"/>
          <a:cs typeface="ヒラギノ角ゴ ProN W3" pitchFamily="-111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pitchFamily="-111" charset="0"/>
          <a:ea typeface="ヒラギノ角ゴ ProN W3" pitchFamily="-111" charset="-128"/>
          <a:cs typeface="ヒラギノ角ゴ ProN W3" pitchFamily="-111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pitchFamily="-111" charset="0"/>
          <a:ea typeface="ヒラギノ角ゴ ProN W3" pitchFamily="-111" charset="-128"/>
          <a:cs typeface="ヒラギノ角ゴ ProN W3" pitchFamily="-111" charset="-128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7200">
          <a:solidFill>
            <a:srgbClr val="414141"/>
          </a:solidFill>
          <a:latin typeface="Gill Sans Light" pitchFamily="-111" charset="0"/>
          <a:ea typeface="ヒラギノ角ゴ ProN W3" pitchFamily="-111" charset="-128"/>
          <a:cs typeface="ヒラギノ角ゴ ProN W3" pitchFamily="-111" charset="-128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7200">
          <a:solidFill>
            <a:srgbClr val="414141"/>
          </a:solidFill>
          <a:latin typeface="Gill Sans Light" pitchFamily="-111" charset="0"/>
          <a:ea typeface="ヒラギノ角ゴ ProN W3" pitchFamily="-111" charset="-128"/>
          <a:cs typeface="ヒラギノ角ゴ ProN W3" pitchFamily="-111" charset="-128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7200">
          <a:solidFill>
            <a:srgbClr val="414141"/>
          </a:solidFill>
          <a:latin typeface="Gill Sans Light" pitchFamily="-111" charset="0"/>
          <a:ea typeface="ヒラギノ角ゴ ProN W3" pitchFamily="-111" charset="-128"/>
          <a:cs typeface="ヒラギノ角ゴ ProN W3" pitchFamily="-111" charset="-128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7200">
          <a:solidFill>
            <a:srgbClr val="414141"/>
          </a:solidFill>
          <a:latin typeface="Gill Sans Light" pitchFamily="-111" charset="0"/>
          <a:ea typeface="ヒラギノ角ゴ ProN W3" pitchFamily="-111" charset="-128"/>
          <a:cs typeface="ヒラギノ角ゴ ProN W3" pitchFamily="-111" charset="-128"/>
        </a:defRPr>
      </a:lvl9pPr>
    </p:titleStyle>
    <p:bodyStyle>
      <a:lvl1pPr marL="342900" indent="-342900" algn="l" defTabSz="457200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5pPr>
      <a:lvl6pPr marL="2514600" indent="-228600" algn="l" defTabSz="457200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3800">
          <a:solidFill>
            <a:srgbClr val="414141"/>
          </a:solidFill>
          <a:latin typeface="+mn-lt"/>
          <a:ea typeface="+mn-ea"/>
          <a:cs typeface="+mn-cs"/>
        </a:defRPr>
      </a:lvl6pPr>
      <a:lvl7pPr marL="2971800" indent="-228600" algn="l" defTabSz="457200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3800">
          <a:solidFill>
            <a:srgbClr val="414141"/>
          </a:solidFill>
          <a:latin typeface="+mn-lt"/>
          <a:ea typeface="+mn-ea"/>
          <a:cs typeface="+mn-cs"/>
        </a:defRPr>
      </a:lvl7pPr>
      <a:lvl8pPr marL="3429000" indent="-228600" algn="l" defTabSz="457200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3800">
          <a:solidFill>
            <a:srgbClr val="414141"/>
          </a:solidFill>
          <a:latin typeface="+mn-lt"/>
          <a:ea typeface="+mn-ea"/>
          <a:cs typeface="+mn-cs"/>
        </a:defRPr>
      </a:lvl8pPr>
      <a:lvl9pPr marL="3886200" indent="-228600" algn="l" defTabSz="457200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3800">
          <a:solidFill>
            <a:srgbClr val="41414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5600" y="-1314450"/>
            <a:ext cx="12288838" cy="1236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60" tIns="50760" rIns="50760" bIns="5076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pitchFamily="-111" charset="0"/>
          <a:ea typeface="ヒラギノ角ゴ ProN W3" pitchFamily="-111" charset="-128"/>
          <a:cs typeface="ヒラギノ角ゴ ProN W3" pitchFamily="-111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pitchFamily="-111" charset="0"/>
          <a:ea typeface="ヒラギノ角ゴ ProN W3" pitchFamily="-111" charset="-128"/>
          <a:cs typeface="ヒラギノ角ゴ ProN W3" pitchFamily="-111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pitchFamily="-111" charset="0"/>
          <a:ea typeface="ヒラギノ角ゴ ProN W3" pitchFamily="-111" charset="-128"/>
          <a:cs typeface="ヒラギノ角ゴ ProN W3" pitchFamily="-111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pitchFamily="-111" charset="0"/>
          <a:ea typeface="ヒラギノ角ゴ ProN W3" pitchFamily="-111" charset="-128"/>
          <a:cs typeface="ヒラギノ角ゴ ProN W3" pitchFamily="-111" charset="-128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7200">
          <a:solidFill>
            <a:srgbClr val="414141"/>
          </a:solidFill>
          <a:latin typeface="Gill Sans Light" pitchFamily="-111" charset="0"/>
          <a:ea typeface="ヒラギノ角ゴ ProN W3" pitchFamily="-111" charset="-128"/>
          <a:cs typeface="ヒラギノ角ゴ ProN W3" pitchFamily="-111" charset="-128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7200">
          <a:solidFill>
            <a:srgbClr val="414141"/>
          </a:solidFill>
          <a:latin typeface="Gill Sans Light" pitchFamily="-111" charset="0"/>
          <a:ea typeface="ヒラギノ角ゴ ProN W3" pitchFamily="-111" charset="-128"/>
          <a:cs typeface="ヒラギノ角ゴ ProN W3" pitchFamily="-111" charset="-128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7200">
          <a:solidFill>
            <a:srgbClr val="414141"/>
          </a:solidFill>
          <a:latin typeface="Gill Sans Light" pitchFamily="-111" charset="0"/>
          <a:ea typeface="ヒラギノ角ゴ ProN W3" pitchFamily="-111" charset="-128"/>
          <a:cs typeface="ヒラギノ角ゴ ProN W3" pitchFamily="-111" charset="-128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7200">
          <a:solidFill>
            <a:srgbClr val="414141"/>
          </a:solidFill>
          <a:latin typeface="Gill Sans Light" pitchFamily="-111" charset="0"/>
          <a:ea typeface="ヒラギノ角ゴ ProN W3" pitchFamily="-111" charset="-128"/>
          <a:cs typeface="ヒラギノ角ゴ ProN W3" pitchFamily="-111" charset="-128"/>
        </a:defRPr>
      </a:lvl9pPr>
    </p:titleStyle>
    <p:bodyStyle>
      <a:lvl1pPr marL="342900" indent="-342900" algn="l" defTabSz="457200" rtl="0" eaLnBrk="0" fontAlgn="base" hangingPunct="0">
        <a:lnSpc>
          <a:spcPct val="120000"/>
        </a:lnSpc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600">
          <a:solidFill>
            <a:srgbClr val="41414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lnSpc>
          <a:spcPct val="120000"/>
        </a:lnSpc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600">
          <a:solidFill>
            <a:srgbClr val="41414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lnSpc>
          <a:spcPct val="120000"/>
        </a:lnSpc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600">
          <a:solidFill>
            <a:srgbClr val="41414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lnSpc>
          <a:spcPct val="120000"/>
        </a:lnSpc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600">
          <a:solidFill>
            <a:srgbClr val="41414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lnSpc>
          <a:spcPct val="120000"/>
        </a:lnSpc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600">
          <a:solidFill>
            <a:srgbClr val="414141"/>
          </a:solidFill>
          <a:latin typeface="+mn-lt"/>
          <a:ea typeface="+mn-ea"/>
          <a:cs typeface="+mn-cs"/>
        </a:defRPr>
      </a:lvl5pPr>
      <a:lvl6pPr marL="2514600" indent="-228600" algn="l" defTabSz="457200" rtl="0" eaLnBrk="0" fontAlgn="base" hangingPunct="0">
        <a:lnSpc>
          <a:spcPct val="120000"/>
        </a:lnSpc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4600">
          <a:solidFill>
            <a:srgbClr val="414141"/>
          </a:solidFill>
          <a:latin typeface="+mn-lt"/>
          <a:ea typeface="+mn-ea"/>
          <a:cs typeface="+mn-cs"/>
        </a:defRPr>
      </a:lvl6pPr>
      <a:lvl7pPr marL="2971800" indent="-228600" algn="l" defTabSz="457200" rtl="0" eaLnBrk="0" fontAlgn="base" hangingPunct="0">
        <a:lnSpc>
          <a:spcPct val="120000"/>
        </a:lnSpc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4600">
          <a:solidFill>
            <a:srgbClr val="414141"/>
          </a:solidFill>
          <a:latin typeface="+mn-lt"/>
          <a:ea typeface="+mn-ea"/>
          <a:cs typeface="+mn-cs"/>
        </a:defRPr>
      </a:lvl7pPr>
      <a:lvl8pPr marL="3429000" indent="-228600" algn="l" defTabSz="457200" rtl="0" eaLnBrk="0" fontAlgn="base" hangingPunct="0">
        <a:lnSpc>
          <a:spcPct val="120000"/>
        </a:lnSpc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4600">
          <a:solidFill>
            <a:srgbClr val="414141"/>
          </a:solidFill>
          <a:latin typeface="+mn-lt"/>
          <a:ea typeface="+mn-ea"/>
          <a:cs typeface="+mn-cs"/>
        </a:defRPr>
      </a:lvl8pPr>
      <a:lvl9pPr marL="3886200" indent="-228600" algn="l" defTabSz="457200" rtl="0" eaLnBrk="0" fontAlgn="base" hangingPunct="0">
        <a:lnSpc>
          <a:spcPct val="120000"/>
        </a:lnSpc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4600">
          <a:solidFill>
            <a:srgbClr val="41414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55600" y="395288"/>
            <a:ext cx="5888038" cy="448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60" tIns="50760" rIns="50760" bIns="5076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5600" y="4876800"/>
            <a:ext cx="5888038" cy="1863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pitchFamily="-111" charset="0"/>
          <a:ea typeface="ヒラギノ角ゴ ProN W3" pitchFamily="-111" charset="-128"/>
          <a:cs typeface="ヒラギノ角ゴ ProN W3" pitchFamily="-111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pitchFamily="-111" charset="0"/>
          <a:ea typeface="ヒラギノ角ゴ ProN W3" pitchFamily="-111" charset="-128"/>
          <a:cs typeface="ヒラギノ角ゴ ProN W3" pitchFamily="-111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pitchFamily="-111" charset="0"/>
          <a:ea typeface="ヒラギノ角ゴ ProN W3" pitchFamily="-111" charset="-128"/>
          <a:cs typeface="ヒラギノ角ゴ ProN W3" pitchFamily="-111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pitchFamily="-111" charset="0"/>
          <a:ea typeface="ヒラギノ角ゴ ProN W3" pitchFamily="-111" charset="-128"/>
          <a:cs typeface="ヒラギノ角ゴ ProN W3" pitchFamily="-111" charset="-128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7200">
          <a:solidFill>
            <a:srgbClr val="414141"/>
          </a:solidFill>
          <a:latin typeface="Gill Sans Light" pitchFamily="-111" charset="0"/>
          <a:ea typeface="ヒラギノ角ゴ ProN W3" pitchFamily="-111" charset="-128"/>
          <a:cs typeface="ヒラギノ角ゴ ProN W3" pitchFamily="-111" charset="-128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7200">
          <a:solidFill>
            <a:srgbClr val="414141"/>
          </a:solidFill>
          <a:latin typeface="Gill Sans Light" pitchFamily="-111" charset="0"/>
          <a:ea typeface="ヒラギノ角ゴ ProN W3" pitchFamily="-111" charset="-128"/>
          <a:cs typeface="ヒラギノ角ゴ ProN W3" pitchFamily="-111" charset="-128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7200">
          <a:solidFill>
            <a:srgbClr val="414141"/>
          </a:solidFill>
          <a:latin typeface="Gill Sans Light" pitchFamily="-111" charset="0"/>
          <a:ea typeface="ヒラギノ角ゴ ProN W3" pitchFamily="-111" charset="-128"/>
          <a:cs typeface="ヒラギノ角ゴ ProN W3" pitchFamily="-111" charset="-128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7200">
          <a:solidFill>
            <a:srgbClr val="414141"/>
          </a:solidFill>
          <a:latin typeface="Gill Sans Light" pitchFamily="-111" charset="0"/>
          <a:ea typeface="ヒラギノ角ゴ ProN W3" pitchFamily="-111" charset="-128"/>
          <a:cs typeface="ヒラギノ角ゴ ProN W3" pitchFamily="-111" charset="-128"/>
        </a:defRPr>
      </a:lvl9pPr>
    </p:titleStyle>
    <p:bodyStyle>
      <a:lvl1pPr marL="342900" indent="-3429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1pPr>
      <a:lvl2pPr marL="742950" indent="-28575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2pPr>
      <a:lvl3pPr marL="1143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3pPr>
      <a:lvl4pPr marL="1600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4pPr>
      <a:lvl5pPr marL="20574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3800">
          <a:solidFill>
            <a:srgbClr val="414141"/>
          </a:solidFill>
          <a:latin typeface="+mn-lt"/>
          <a:ea typeface="+mn-ea"/>
          <a:cs typeface="+mn-cs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3800">
          <a:solidFill>
            <a:srgbClr val="414141"/>
          </a:solidFill>
          <a:latin typeface="+mn-lt"/>
          <a:ea typeface="+mn-ea"/>
          <a:cs typeface="+mn-cs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3800">
          <a:solidFill>
            <a:srgbClr val="414141"/>
          </a:solidFill>
          <a:latin typeface="+mn-lt"/>
          <a:ea typeface="+mn-ea"/>
          <a:cs typeface="+mn-cs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3800">
          <a:solidFill>
            <a:srgbClr val="41414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pitchFamily="-111" charset="0"/>
          <a:ea typeface="ヒラギノ角ゴ ProN W3" pitchFamily="-111" charset="-128"/>
          <a:cs typeface="ヒラギノ角ゴ ProN W3" pitchFamily="-111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pitchFamily="-111" charset="0"/>
          <a:ea typeface="ヒラギノ角ゴ ProN W3" pitchFamily="-111" charset="-128"/>
          <a:cs typeface="ヒラギノ角ゴ ProN W3" pitchFamily="-111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pitchFamily="-111" charset="0"/>
          <a:ea typeface="ヒラギノ角ゴ ProN W3" pitchFamily="-111" charset="-128"/>
          <a:cs typeface="ヒラギノ角ゴ ProN W3" pitchFamily="-111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pitchFamily="-111" charset="0"/>
          <a:ea typeface="ヒラギノ角ゴ ProN W3" pitchFamily="-111" charset="-128"/>
          <a:cs typeface="ヒラギノ角ゴ ProN W3" pitchFamily="-111" charset="-128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7200">
          <a:solidFill>
            <a:srgbClr val="414141"/>
          </a:solidFill>
          <a:latin typeface="Gill Sans Light" pitchFamily="-111" charset="0"/>
          <a:ea typeface="ヒラギノ角ゴ ProN W3" pitchFamily="-111" charset="-128"/>
          <a:cs typeface="ヒラギノ角ゴ ProN W3" pitchFamily="-111" charset="-128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7200">
          <a:solidFill>
            <a:srgbClr val="414141"/>
          </a:solidFill>
          <a:latin typeface="Gill Sans Light" pitchFamily="-111" charset="0"/>
          <a:ea typeface="ヒラギノ角ゴ ProN W3" pitchFamily="-111" charset="-128"/>
          <a:cs typeface="ヒラギノ角ゴ ProN W3" pitchFamily="-111" charset="-128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7200">
          <a:solidFill>
            <a:srgbClr val="414141"/>
          </a:solidFill>
          <a:latin typeface="Gill Sans Light" pitchFamily="-111" charset="0"/>
          <a:ea typeface="ヒラギノ角ゴ ProN W3" pitchFamily="-111" charset="-128"/>
          <a:cs typeface="ヒラギノ角ゴ ProN W3" pitchFamily="-111" charset="-128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7200">
          <a:solidFill>
            <a:srgbClr val="414141"/>
          </a:solidFill>
          <a:latin typeface="Gill Sans Light" pitchFamily="-111" charset="0"/>
          <a:ea typeface="ヒラギノ角ゴ ProN W3" pitchFamily="-111" charset="-128"/>
          <a:cs typeface="ヒラギノ角ゴ ProN W3" pitchFamily="-111" charset="-128"/>
        </a:defRPr>
      </a:lvl9pPr>
    </p:titleStyle>
    <p:bodyStyle>
      <a:lvl1pPr marL="342900" indent="-342900" algn="l" defTabSz="457200" rtl="0" eaLnBrk="0" fontAlgn="base" hangingPunct="0">
        <a:lnSpc>
          <a:spcPct val="120000"/>
        </a:lnSpc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600">
          <a:solidFill>
            <a:srgbClr val="41414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lnSpc>
          <a:spcPct val="120000"/>
        </a:lnSpc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600">
          <a:solidFill>
            <a:srgbClr val="41414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lnSpc>
          <a:spcPct val="120000"/>
        </a:lnSpc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600">
          <a:solidFill>
            <a:srgbClr val="41414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lnSpc>
          <a:spcPct val="120000"/>
        </a:lnSpc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600">
          <a:solidFill>
            <a:srgbClr val="41414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lnSpc>
          <a:spcPct val="120000"/>
        </a:lnSpc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600">
          <a:solidFill>
            <a:srgbClr val="414141"/>
          </a:solidFill>
          <a:latin typeface="+mn-lt"/>
          <a:ea typeface="+mn-ea"/>
          <a:cs typeface="+mn-cs"/>
        </a:defRPr>
      </a:lvl5pPr>
      <a:lvl6pPr marL="2514600" indent="-228600" algn="l" defTabSz="457200" rtl="0" eaLnBrk="0" fontAlgn="base" hangingPunct="0">
        <a:lnSpc>
          <a:spcPct val="120000"/>
        </a:lnSpc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4600">
          <a:solidFill>
            <a:srgbClr val="414141"/>
          </a:solidFill>
          <a:latin typeface="+mn-lt"/>
          <a:ea typeface="+mn-ea"/>
          <a:cs typeface="+mn-cs"/>
        </a:defRPr>
      </a:lvl6pPr>
      <a:lvl7pPr marL="2971800" indent="-228600" algn="l" defTabSz="457200" rtl="0" eaLnBrk="0" fontAlgn="base" hangingPunct="0">
        <a:lnSpc>
          <a:spcPct val="120000"/>
        </a:lnSpc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4600">
          <a:solidFill>
            <a:srgbClr val="414141"/>
          </a:solidFill>
          <a:latin typeface="+mn-lt"/>
          <a:ea typeface="+mn-ea"/>
          <a:cs typeface="+mn-cs"/>
        </a:defRPr>
      </a:lvl7pPr>
      <a:lvl8pPr marL="3429000" indent="-228600" algn="l" defTabSz="457200" rtl="0" eaLnBrk="0" fontAlgn="base" hangingPunct="0">
        <a:lnSpc>
          <a:spcPct val="120000"/>
        </a:lnSpc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4600">
          <a:solidFill>
            <a:srgbClr val="414141"/>
          </a:solidFill>
          <a:latin typeface="+mn-lt"/>
          <a:ea typeface="+mn-ea"/>
          <a:cs typeface="+mn-cs"/>
        </a:defRPr>
      </a:lvl8pPr>
      <a:lvl9pPr marL="3886200" indent="-228600" algn="l" defTabSz="457200" rtl="0" eaLnBrk="0" fontAlgn="base" hangingPunct="0">
        <a:lnSpc>
          <a:spcPct val="120000"/>
        </a:lnSpc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4600">
          <a:solidFill>
            <a:srgbClr val="41414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55600" y="254000"/>
            <a:ext cx="12288838" cy="243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60" tIns="50760" rIns="50760" bIns="5076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pitchFamily="-111" charset="0"/>
          <a:ea typeface="ヒラギノ角ゴ ProN W3" pitchFamily="-111" charset="-128"/>
          <a:cs typeface="ヒラギノ角ゴ ProN W3" pitchFamily="-111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pitchFamily="-111" charset="0"/>
          <a:ea typeface="ヒラギノ角ゴ ProN W3" pitchFamily="-111" charset="-128"/>
          <a:cs typeface="ヒラギノ角ゴ ProN W3" pitchFamily="-111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pitchFamily="-111" charset="0"/>
          <a:ea typeface="ヒラギノ角ゴ ProN W3" pitchFamily="-111" charset="-128"/>
          <a:cs typeface="ヒラギノ角ゴ ProN W3" pitchFamily="-111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pitchFamily="-111" charset="0"/>
          <a:ea typeface="ヒラギノ角ゴ ProN W3" pitchFamily="-111" charset="-128"/>
          <a:cs typeface="ヒラギノ角ゴ ProN W3" pitchFamily="-111" charset="-128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7200">
          <a:solidFill>
            <a:srgbClr val="414141"/>
          </a:solidFill>
          <a:latin typeface="Gill Sans Light" pitchFamily="-111" charset="0"/>
          <a:ea typeface="ヒラギノ角ゴ ProN W3" pitchFamily="-111" charset="-128"/>
          <a:cs typeface="ヒラギノ角ゴ ProN W3" pitchFamily="-111" charset="-128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7200">
          <a:solidFill>
            <a:srgbClr val="414141"/>
          </a:solidFill>
          <a:latin typeface="Gill Sans Light" pitchFamily="-111" charset="0"/>
          <a:ea typeface="ヒラギノ角ゴ ProN W3" pitchFamily="-111" charset="-128"/>
          <a:cs typeface="ヒラギノ角ゴ ProN W3" pitchFamily="-111" charset="-128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7200">
          <a:solidFill>
            <a:srgbClr val="414141"/>
          </a:solidFill>
          <a:latin typeface="Gill Sans Light" pitchFamily="-111" charset="0"/>
          <a:ea typeface="ヒラギノ角ゴ ProN W3" pitchFamily="-111" charset="-128"/>
          <a:cs typeface="ヒラギノ角ゴ ProN W3" pitchFamily="-111" charset="-128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7200">
          <a:solidFill>
            <a:srgbClr val="414141"/>
          </a:solidFill>
          <a:latin typeface="Gill Sans Light" pitchFamily="-111" charset="0"/>
          <a:ea typeface="ヒラギノ角ゴ ProN W3" pitchFamily="-111" charset="-128"/>
          <a:cs typeface="ヒラギノ角ゴ ProN W3" pitchFamily="-111" charset="-128"/>
        </a:defRPr>
      </a:lvl9pPr>
    </p:titleStyle>
    <p:bodyStyle>
      <a:lvl1pPr marL="342900" indent="-342900" algn="l" defTabSz="457200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5pPr>
      <a:lvl6pPr marL="2514600" indent="-228600" algn="l" defTabSz="457200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3800">
          <a:solidFill>
            <a:srgbClr val="414141"/>
          </a:solidFill>
          <a:latin typeface="+mn-lt"/>
          <a:ea typeface="+mn-ea"/>
          <a:cs typeface="+mn-cs"/>
        </a:defRPr>
      </a:lvl6pPr>
      <a:lvl7pPr marL="2971800" indent="-228600" algn="l" defTabSz="457200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3800">
          <a:solidFill>
            <a:srgbClr val="414141"/>
          </a:solidFill>
          <a:latin typeface="+mn-lt"/>
          <a:ea typeface="+mn-ea"/>
          <a:cs typeface="+mn-cs"/>
        </a:defRPr>
      </a:lvl7pPr>
      <a:lvl8pPr marL="3429000" indent="-228600" algn="l" defTabSz="457200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3800">
          <a:solidFill>
            <a:srgbClr val="414141"/>
          </a:solidFill>
          <a:latin typeface="+mn-lt"/>
          <a:ea typeface="+mn-ea"/>
          <a:cs typeface="+mn-cs"/>
        </a:defRPr>
      </a:lvl8pPr>
      <a:lvl9pPr marL="3886200" indent="-228600" algn="l" defTabSz="457200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3800">
          <a:solidFill>
            <a:srgbClr val="41414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55600" y="254000"/>
            <a:ext cx="12288838" cy="243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60" tIns="50760" rIns="50760" bIns="5076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pitchFamily="-111" charset="0"/>
          <a:ea typeface="ヒラギノ角ゴ ProN W3" pitchFamily="-111" charset="-128"/>
          <a:cs typeface="ヒラギノ角ゴ ProN W3" pitchFamily="-111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pitchFamily="-111" charset="0"/>
          <a:ea typeface="ヒラギノ角ゴ ProN W3" pitchFamily="-111" charset="-128"/>
          <a:cs typeface="ヒラギノ角ゴ ProN W3" pitchFamily="-111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pitchFamily="-111" charset="0"/>
          <a:ea typeface="ヒラギノ角ゴ ProN W3" pitchFamily="-111" charset="-128"/>
          <a:cs typeface="ヒラギノ角ゴ ProN W3" pitchFamily="-111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pitchFamily="-111" charset="0"/>
          <a:ea typeface="ヒラギノ角ゴ ProN W3" pitchFamily="-111" charset="-128"/>
          <a:cs typeface="ヒラギノ角ゴ ProN W3" pitchFamily="-111" charset="-128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7200">
          <a:solidFill>
            <a:srgbClr val="414141"/>
          </a:solidFill>
          <a:latin typeface="Gill Sans Light" pitchFamily="-111" charset="0"/>
          <a:ea typeface="ヒラギノ角ゴ ProN W3" pitchFamily="-111" charset="-128"/>
          <a:cs typeface="ヒラギノ角ゴ ProN W3" pitchFamily="-111" charset="-128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7200">
          <a:solidFill>
            <a:srgbClr val="414141"/>
          </a:solidFill>
          <a:latin typeface="Gill Sans Light" pitchFamily="-111" charset="0"/>
          <a:ea typeface="ヒラギノ角ゴ ProN W3" pitchFamily="-111" charset="-128"/>
          <a:cs typeface="ヒラギノ角ゴ ProN W3" pitchFamily="-111" charset="-128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7200">
          <a:solidFill>
            <a:srgbClr val="414141"/>
          </a:solidFill>
          <a:latin typeface="Gill Sans Light" pitchFamily="-111" charset="0"/>
          <a:ea typeface="ヒラギノ角ゴ ProN W3" pitchFamily="-111" charset="-128"/>
          <a:cs typeface="ヒラギノ角ゴ ProN W3" pitchFamily="-111" charset="-128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7200">
          <a:solidFill>
            <a:srgbClr val="414141"/>
          </a:solidFill>
          <a:latin typeface="Gill Sans Light" pitchFamily="-111" charset="0"/>
          <a:ea typeface="ヒラギノ角ゴ ProN W3" pitchFamily="-111" charset="-128"/>
          <a:cs typeface="ヒラギノ角ゴ ProN W3" pitchFamily="-111" charset="-128"/>
        </a:defRPr>
      </a:lvl9pPr>
    </p:titleStyle>
    <p:bodyStyle>
      <a:lvl1pPr marL="342900" indent="-342900" algn="l" defTabSz="457200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5pPr>
      <a:lvl6pPr marL="2514600" indent="-228600" algn="l" defTabSz="457200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3800">
          <a:solidFill>
            <a:srgbClr val="414141"/>
          </a:solidFill>
          <a:latin typeface="+mn-lt"/>
          <a:ea typeface="+mn-ea"/>
          <a:cs typeface="+mn-cs"/>
        </a:defRPr>
      </a:lvl6pPr>
      <a:lvl7pPr marL="2971800" indent="-228600" algn="l" defTabSz="457200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3800">
          <a:solidFill>
            <a:srgbClr val="414141"/>
          </a:solidFill>
          <a:latin typeface="+mn-lt"/>
          <a:ea typeface="+mn-ea"/>
          <a:cs typeface="+mn-cs"/>
        </a:defRPr>
      </a:lvl7pPr>
      <a:lvl8pPr marL="3429000" indent="-228600" algn="l" defTabSz="457200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3800">
          <a:solidFill>
            <a:srgbClr val="414141"/>
          </a:solidFill>
          <a:latin typeface="+mn-lt"/>
          <a:ea typeface="+mn-ea"/>
          <a:cs typeface="+mn-cs"/>
        </a:defRPr>
      </a:lvl8pPr>
      <a:lvl9pPr marL="3886200" indent="-228600" algn="l" defTabSz="457200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3800">
          <a:solidFill>
            <a:srgbClr val="41414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55600" y="5789613"/>
            <a:ext cx="12288838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60" tIns="50760" rIns="50760" bIns="5076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5600" y="8077200"/>
            <a:ext cx="12288838" cy="531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pitchFamily="-111" charset="0"/>
          <a:ea typeface="ヒラギノ角ゴ ProN W3" pitchFamily="-111" charset="-128"/>
          <a:cs typeface="ヒラギノ角ゴ ProN W3" pitchFamily="-111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pitchFamily="-111" charset="0"/>
          <a:ea typeface="ヒラギノ角ゴ ProN W3" pitchFamily="-111" charset="-128"/>
          <a:cs typeface="ヒラギノ角ゴ ProN W3" pitchFamily="-111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pitchFamily="-111" charset="0"/>
          <a:ea typeface="ヒラギノ角ゴ ProN W3" pitchFamily="-111" charset="-128"/>
          <a:cs typeface="ヒラギノ角ゴ ProN W3" pitchFamily="-111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pitchFamily="-111" charset="0"/>
          <a:ea typeface="ヒラギノ角ゴ ProN W3" pitchFamily="-111" charset="-128"/>
          <a:cs typeface="ヒラギノ角ゴ ProN W3" pitchFamily="-111" charset="-128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7200">
          <a:solidFill>
            <a:srgbClr val="414141"/>
          </a:solidFill>
          <a:latin typeface="Gill Sans Light" pitchFamily="-111" charset="0"/>
          <a:ea typeface="ヒラギノ角ゴ ProN W3" pitchFamily="-111" charset="-128"/>
          <a:cs typeface="ヒラギノ角ゴ ProN W3" pitchFamily="-111" charset="-128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7200">
          <a:solidFill>
            <a:srgbClr val="414141"/>
          </a:solidFill>
          <a:latin typeface="Gill Sans Light" pitchFamily="-111" charset="0"/>
          <a:ea typeface="ヒラギノ角ゴ ProN W3" pitchFamily="-111" charset="-128"/>
          <a:cs typeface="ヒラギノ角ゴ ProN W3" pitchFamily="-111" charset="-128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7200">
          <a:solidFill>
            <a:srgbClr val="414141"/>
          </a:solidFill>
          <a:latin typeface="Gill Sans Light" pitchFamily="-111" charset="0"/>
          <a:ea typeface="ヒラギノ角ゴ ProN W3" pitchFamily="-111" charset="-128"/>
          <a:cs typeface="ヒラギノ角ゴ ProN W3" pitchFamily="-111" charset="-128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7200">
          <a:solidFill>
            <a:srgbClr val="414141"/>
          </a:solidFill>
          <a:latin typeface="Gill Sans Light" pitchFamily="-111" charset="0"/>
          <a:ea typeface="ヒラギノ角ゴ ProN W3" pitchFamily="-111" charset="-128"/>
          <a:cs typeface="ヒラギノ角ゴ ProN W3" pitchFamily="-111" charset="-128"/>
        </a:defRPr>
      </a:lvl9pPr>
    </p:titleStyle>
    <p:bodyStyle>
      <a:lvl1pPr marL="342900" indent="-3429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1pPr>
      <a:lvl2pPr marL="742950" indent="-28575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2pPr>
      <a:lvl3pPr marL="1143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3pPr>
      <a:lvl4pPr marL="1600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4pPr>
      <a:lvl5pPr marL="20574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3800">
          <a:solidFill>
            <a:srgbClr val="414141"/>
          </a:solidFill>
          <a:latin typeface="+mn-lt"/>
          <a:ea typeface="+mn-ea"/>
          <a:cs typeface="+mn-cs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3800">
          <a:solidFill>
            <a:srgbClr val="414141"/>
          </a:solidFill>
          <a:latin typeface="+mn-lt"/>
          <a:ea typeface="+mn-ea"/>
          <a:cs typeface="+mn-cs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3800">
          <a:solidFill>
            <a:srgbClr val="414141"/>
          </a:solidFill>
          <a:latin typeface="+mn-lt"/>
          <a:ea typeface="+mn-ea"/>
          <a:cs typeface="+mn-cs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3800">
          <a:solidFill>
            <a:srgbClr val="41414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pitchFamily="-111" charset="0"/>
          <a:ea typeface="ヒラギノ角ゴ ProN W3" pitchFamily="-111" charset="-128"/>
          <a:cs typeface="ヒラギノ角ゴ ProN W3" pitchFamily="-111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pitchFamily="-111" charset="0"/>
          <a:ea typeface="ヒラギノ角ゴ ProN W3" pitchFamily="-111" charset="-128"/>
          <a:cs typeface="ヒラギノ角ゴ ProN W3" pitchFamily="-111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pitchFamily="-111" charset="0"/>
          <a:ea typeface="ヒラギノ角ゴ ProN W3" pitchFamily="-111" charset="-128"/>
          <a:cs typeface="ヒラギノ角ゴ ProN W3" pitchFamily="-111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pitchFamily="-111" charset="0"/>
          <a:ea typeface="ヒラギノ角ゴ ProN W3" pitchFamily="-111" charset="-128"/>
          <a:cs typeface="ヒラギノ角ゴ ProN W3" pitchFamily="-111" charset="-128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7200">
          <a:solidFill>
            <a:srgbClr val="414141"/>
          </a:solidFill>
          <a:latin typeface="Gill Sans Light" pitchFamily="-111" charset="0"/>
          <a:ea typeface="ヒラギノ角ゴ ProN W3" pitchFamily="-111" charset="-128"/>
          <a:cs typeface="ヒラギノ角ゴ ProN W3" pitchFamily="-111" charset="-128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7200">
          <a:solidFill>
            <a:srgbClr val="414141"/>
          </a:solidFill>
          <a:latin typeface="Gill Sans Light" pitchFamily="-111" charset="0"/>
          <a:ea typeface="ヒラギノ角ゴ ProN W3" pitchFamily="-111" charset="-128"/>
          <a:cs typeface="ヒラギノ角ゴ ProN W3" pitchFamily="-111" charset="-128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7200">
          <a:solidFill>
            <a:srgbClr val="414141"/>
          </a:solidFill>
          <a:latin typeface="Gill Sans Light" pitchFamily="-111" charset="0"/>
          <a:ea typeface="ヒラギノ角ゴ ProN W3" pitchFamily="-111" charset="-128"/>
          <a:cs typeface="ヒラギノ角ゴ ProN W3" pitchFamily="-111" charset="-128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7200">
          <a:solidFill>
            <a:srgbClr val="414141"/>
          </a:solidFill>
          <a:latin typeface="Gill Sans Light" pitchFamily="-111" charset="0"/>
          <a:ea typeface="ヒラギノ角ゴ ProN W3" pitchFamily="-111" charset="-128"/>
          <a:cs typeface="ヒラギノ角ゴ ProN W3" pitchFamily="-111" charset="-128"/>
        </a:defRPr>
      </a:lvl9pPr>
    </p:titleStyle>
    <p:bodyStyle>
      <a:lvl1pPr marL="342900" indent="-342900" algn="l" defTabSz="457200" rtl="0" eaLnBrk="0" fontAlgn="base" hangingPunct="0">
        <a:lnSpc>
          <a:spcPct val="120000"/>
        </a:lnSpc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600">
          <a:solidFill>
            <a:srgbClr val="41414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lnSpc>
          <a:spcPct val="120000"/>
        </a:lnSpc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600">
          <a:solidFill>
            <a:srgbClr val="41414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lnSpc>
          <a:spcPct val="120000"/>
        </a:lnSpc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600">
          <a:solidFill>
            <a:srgbClr val="41414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lnSpc>
          <a:spcPct val="120000"/>
        </a:lnSpc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600">
          <a:solidFill>
            <a:srgbClr val="41414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lnSpc>
          <a:spcPct val="120000"/>
        </a:lnSpc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600">
          <a:solidFill>
            <a:srgbClr val="414141"/>
          </a:solidFill>
          <a:latin typeface="+mn-lt"/>
          <a:ea typeface="+mn-ea"/>
          <a:cs typeface="+mn-cs"/>
        </a:defRPr>
      </a:lvl5pPr>
      <a:lvl6pPr marL="2514600" indent="-228600" algn="l" defTabSz="457200" rtl="0" eaLnBrk="0" fontAlgn="base" hangingPunct="0">
        <a:lnSpc>
          <a:spcPct val="120000"/>
        </a:lnSpc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4600">
          <a:solidFill>
            <a:srgbClr val="414141"/>
          </a:solidFill>
          <a:latin typeface="+mn-lt"/>
          <a:ea typeface="+mn-ea"/>
          <a:cs typeface="+mn-cs"/>
        </a:defRPr>
      </a:lvl6pPr>
      <a:lvl7pPr marL="2971800" indent="-228600" algn="l" defTabSz="457200" rtl="0" eaLnBrk="0" fontAlgn="base" hangingPunct="0">
        <a:lnSpc>
          <a:spcPct val="120000"/>
        </a:lnSpc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4600">
          <a:solidFill>
            <a:srgbClr val="414141"/>
          </a:solidFill>
          <a:latin typeface="+mn-lt"/>
          <a:ea typeface="+mn-ea"/>
          <a:cs typeface="+mn-cs"/>
        </a:defRPr>
      </a:lvl7pPr>
      <a:lvl8pPr marL="3429000" indent="-228600" algn="l" defTabSz="457200" rtl="0" eaLnBrk="0" fontAlgn="base" hangingPunct="0">
        <a:lnSpc>
          <a:spcPct val="120000"/>
        </a:lnSpc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4600">
          <a:solidFill>
            <a:srgbClr val="414141"/>
          </a:solidFill>
          <a:latin typeface="+mn-lt"/>
          <a:ea typeface="+mn-ea"/>
          <a:cs typeface="+mn-cs"/>
        </a:defRPr>
      </a:lvl8pPr>
      <a:lvl9pPr marL="3886200" indent="-228600" algn="l" defTabSz="457200" rtl="0" eaLnBrk="0" fontAlgn="base" hangingPunct="0">
        <a:lnSpc>
          <a:spcPct val="120000"/>
        </a:lnSpc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4600">
          <a:solidFill>
            <a:srgbClr val="41414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55600" y="395288"/>
            <a:ext cx="5888038" cy="448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60" tIns="50760" rIns="50760" bIns="5076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5600" y="4876800"/>
            <a:ext cx="5888038" cy="1863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pitchFamily="-111" charset="0"/>
          <a:ea typeface="ヒラギノ角ゴ ProN W3" pitchFamily="-111" charset="-128"/>
          <a:cs typeface="ヒラギノ角ゴ ProN W3" pitchFamily="-111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pitchFamily="-111" charset="0"/>
          <a:ea typeface="ヒラギノ角ゴ ProN W3" pitchFamily="-111" charset="-128"/>
          <a:cs typeface="ヒラギノ角ゴ ProN W3" pitchFamily="-111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pitchFamily="-111" charset="0"/>
          <a:ea typeface="ヒラギノ角ゴ ProN W3" pitchFamily="-111" charset="-128"/>
          <a:cs typeface="ヒラギノ角ゴ ProN W3" pitchFamily="-111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pitchFamily="-111" charset="0"/>
          <a:ea typeface="ヒラギノ角ゴ ProN W3" pitchFamily="-111" charset="-128"/>
          <a:cs typeface="ヒラギノ角ゴ ProN W3" pitchFamily="-111" charset="-128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7200">
          <a:solidFill>
            <a:srgbClr val="414141"/>
          </a:solidFill>
          <a:latin typeface="Gill Sans Light" pitchFamily="-111" charset="0"/>
          <a:ea typeface="ヒラギノ角ゴ ProN W3" pitchFamily="-111" charset="-128"/>
          <a:cs typeface="ヒラギノ角ゴ ProN W3" pitchFamily="-111" charset="-128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7200">
          <a:solidFill>
            <a:srgbClr val="414141"/>
          </a:solidFill>
          <a:latin typeface="Gill Sans Light" pitchFamily="-111" charset="0"/>
          <a:ea typeface="ヒラギノ角ゴ ProN W3" pitchFamily="-111" charset="-128"/>
          <a:cs typeface="ヒラギノ角ゴ ProN W3" pitchFamily="-111" charset="-128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7200">
          <a:solidFill>
            <a:srgbClr val="414141"/>
          </a:solidFill>
          <a:latin typeface="Gill Sans Light" pitchFamily="-111" charset="0"/>
          <a:ea typeface="ヒラギノ角ゴ ProN W3" pitchFamily="-111" charset="-128"/>
          <a:cs typeface="ヒラギノ角ゴ ProN W3" pitchFamily="-111" charset="-128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7200">
          <a:solidFill>
            <a:srgbClr val="414141"/>
          </a:solidFill>
          <a:latin typeface="Gill Sans Light" pitchFamily="-111" charset="0"/>
          <a:ea typeface="ヒラギノ角ゴ ProN W3" pitchFamily="-111" charset="-128"/>
          <a:cs typeface="ヒラギノ角ゴ ProN W3" pitchFamily="-111" charset="-128"/>
        </a:defRPr>
      </a:lvl9pPr>
    </p:titleStyle>
    <p:bodyStyle>
      <a:lvl1pPr marL="342900" indent="-3429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1pPr>
      <a:lvl2pPr marL="742950" indent="-28575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2pPr>
      <a:lvl3pPr marL="1143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3pPr>
      <a:lvl4pPr marL="1600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4pPr>
      <a:lvl5pPr marL="20574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3800">
          <a:solidFill>
            <a:srgbClr val="414141"/>
          </a:solidFill>
          <a:latin typeface="+mn-lt"/>
          <a:ea typeface="+mn-ea"/>
          <a:cs typeface="+mn-cs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3800">
          <a:solidFill>
            <a:srgbClr val="414141"/>
          </a:solidFill>
          <a:latin typeface="+mn-lt"/>
          <a:ea typeface="+mn-ea"/>
          <a:cs typeface="+mn-cs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3800">
          <a:solidFill>
            <a:srgbClr val="414141"/>
          </a:solidFill>
          <a:latin typeface="+mn-lt"/>
          <a:ea typeface="+mn-ea"/>
          <a:cs typeface="+mn-cs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3800">
          <a:solidFill>
            <a:srgbClr val="41414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55600" y="3225800"/>
            <a:ext cx="12288838" cy="329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60" tIns="50760" rIns="50760" bIns="5076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pitchFamily="-111" charset="0"/>
          <a:ea typeface="ヒラギノ角ゴ ProN W3" pitchFamily="-111" charset="-128"/>
          <a:cs typeface="ヒラギノ角ゴ ProN W3" pitchFamily="-111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pitchFamily="-111" charset="0"/>
          <a:ea typeface="ヒラギノ角ゴ ProN W3" pitchFamily="-111" charset="-128"/>
          <a:cs typeface="ヒラギノ角ゴ ProN W3" pitchFamily="-111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pitchFamily="-111" charset="0"/>
          <a:ea typeface="ヒラギノ角ゴ ProN W3" pitchFamily="-111" charset="-128"/>
          <a:cs typeface="ヒラギノ角ゴ ProN W3" pitchFamily="-111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pitchFamily="-111" charset="0"/>
          <a:ea typeface="ヒラギノ角ゴ ProN W3" pitchFamily="-111" charset="-128"/>
          <a:cs typeface="ヒラギノ角ゴ ProN W3" pitchFamily="-111" charset="-128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7200">
          <a:solidFill>
            <a:srgbClr val="414141"/>
          </a:solidFill>
          <a:latin typeface="Gill Sans Light" pitchFamily="-111" charset="0"/>
          <a:ea typeface="ヒラギノ角ゴ ProN W3" pitchFamily="-111" charset="-128"/>
          <a:cs typeface="ヒラギノ角ゴ ProN W3" pitchFamily="-111" charset="-128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7200">
          <a:solidFill>
            <a:srgbClr val="414141"/>
          </a:solidFill>
          <a:latin typeface="Gill Sans Light" pitchFamily="-111" charset="0"/>
          <a:ea typeface="ヒラギノ角ゴ ProN W3" pitchFamily="-111" charset="-128"/>
          <a:cs typeface="ヒラギノ角ゴ ProN W3" pitchFamily="-111" charset="-128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7200">
          <a:solidFill>
            <a:srgbClr val="414141"/>
          </a:solidFill>
          <a:latin typeface="Gill Sans Light" pitchFamily="-111" charset="0"/>
          <a:ea typeface="ヒラギノ角ゴ ProN W3" pitchFamily="-111" charset="-128"/>
          <a:cs typeface="ヒラギノ角ゴ ProN W3" pitchFamily="-111" charset="-128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7200">
          <a:solidFill>
            <a:srgbClr val="414141"/>
          </a:solidFill>
          <a:latin typeface="Gill Sans Light" pitchFamily="-111" charset="0"/>
          <a:ea typeface="ヒラギノ角ゴ ProN W3" pitchFamily="-111" charset="-128"/>
          <a:cs typeface="ヒラギノ角ゴ ProN W3" pitchFamily="-111" charset="-128"/>
        </a:defRPr>
      </a:lvl9pPr>
    </p:titleStyle>
    <p:bodyStyle>
      <a:lvl1pPr marL="342900" indent="-3429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1pPr>
      <a:lvl2pPr marL="742950" indent="-28575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2pPr>
      <a:lvl3pPr marL="1143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3pPr>
      <a:lvl4pPr marL="1600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4pPr>
      <a:lvl5pPr marL="20574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3800">
          <a:solidFill>
            <a:srgbClr val="414141"/>
          </a:solidFill>
          <a:latin typeface="+mn-lt"/>
          <a:ea typeface="+mn-ea"/>
          <a:cs typeface="+mn-cs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3800">
          <a:solidFill>
            <a:srgbClr val="414141"/>
          </a:solidFill>
          <a:latin typeface="+mn-lt"/>
          <a:ea typeface="+mn-ea"/>
          <a:cs typeface="+mn-cs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3800">
          <a:solidFill>
            <a:srgbClr val="414141"/>
          </a:solidFill>
          <a:latin typeface="+mn-lt"/>
          <a:ea typeface="+mn-ea"/>
          <a:cs typeface="+mn-cs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3800">
          <a:solidFill>
            <a:srgbClr val="41414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55600" y="6910388"/>
            <a:ext cx="12288838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60" tIns="50760" rIns="50760" bIns="5076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pitchFamily="-111" charset="0"/>
          <a:ea typeface="ヒラギノ角ゴ ProN W3" pitchFamily="-111" charset="-128"/>
          <a:cs typeface="ヒラギノ角ゴ ProN W3" pitchFamily="-111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pitchFamily="-111" charset="0"/>
          <a:ea typeface="ヒラギノ角ゴ ProN W3" pitchFamily="-111" charset="-128"/>
          <a:cs typeface="ヒラギノ角ゴ ProN W3" pitchFamily="-111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pitchFamily="-111" charset="0"/>
          <a:ea typeface="ヒラギノ角ゴ ProN W3" pitchFamily="-111" charset="-128"/>
          <a:cs typeface="ヒラギノ角ゴ ProN W3" pitchFamily="-111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pitchFamily="-111" charset="0"/>
          <a:ea typeface="ヒラギノ角ゴ ProN W3" pitchFamily="-111" charset="-128"/>
          <a:cs typeface="ヒラギノ角ゴ ProN W3" pitchFamily="-111" charset="-128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7200">
          <a:solidFill>
            <a:srgbClr val="414141"/>
          </a:solidFill>
          <a:latin typeface="Gill Sans Light" pitchFamily="-111" charset="0"/>
          <a:ea typeface="ヒラギノ角ゴ ProN W3" pitchFamily="-111" charset="-128"/>
          <a:cs typeface="ヒラギノ角ゴ ProN W3" pitchFamily="-111" charset="-128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7200">
          <a:solidFill>
            <a:srgbClr val="414141"/>
          </a:solidFill>
          <a:latin typeface="Gill Sans Light" pitchFamily="-111" charset="0"/>
          <a:ea typeface="ヒラギノ角ゴ ProN W3" pitchFamily="-111" charset="-128"/>
          <a:cs typeface="ヒラギノ角ゴ ProN W3" pitchFamily="-111" charset="-128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7200">
          <a:solidFill>
            <a:srgbClr val="414141"/>
          </a:solidFill>
          <a:latin typeface="Gill Sans Light" pitchFamily="-111" charset="0"/>
          <a:ea typeface="ヒラギノ角ゴ ProN W3" pitchFamily="-111" charset="-128"/>
          <a:cs typeface="ヒラギノ角ゴ ProN W3" pitchFamily="-111" charset="-128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7200">
          <a:solidFill>
            <a:srgbClr val="414141"/>
          </a:solidFill>
          <a:latin typeface="Gill Sans Light" pitchFamily="-111" charset="0"/>
          <a:ea typeface="ヒラギノ角ゴ ProN W3" pitchFamily="-111" charset="-128"/>
          <a:cs typeface="ヒラギノ角ゴ ProN W3" pitchFamily="-111" charset="-128"/>
        </a:defRPr>
      </a:lvl9pPr>
    </p:titleStyle>
    <p:bodyStyle>
      <a:lvl1pPr marL="342900" indent="-3429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1pPr>
      <a:lvl2pPr marL="742950" indent="-28575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2pPr>
      <a:lvl3pPr marL="1143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3pPr>
      <a:lvl4pPr marL="1600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4pPr>
      <a:lvl5pPr marL="20574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3800">
          <a:solidFill>
            <a:srgbClr val="414141"/>
          </a:solidFill>
          <a:latin typeface="+mn-lt"/>
          <a:ea typeface="+mn-ea"/>
          <a:cs typeface="+mn-cs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3800">
          <a:solidFill>
            <a:srgbClr val="414141"/>
          </a:solidFill>
          <a:latin typeface="+mn-lt"/>
          <a:ea typeface="+mn-ea"/>
          <a:cs typeface="+mn-cs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3800">
          <a:solidFill>
            <a:srgbClr val="414141"/>
          </a:solidFill>
          <a:latin typeface="+mn-lt"/>
          <a:ea typeface="+mn-ea"/>
          <a:cs typeface="+mn-cs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3800">
          <a:solidFill>
            <a:srgbClr val="41414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55600" y="6910388"/>
            <a:ext cx="12288838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60" tIns="50760" rIns="50760" bIns="5076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pitchFamily="-111" charset="0"/>
          <a:ea typeface="ヒラギノ角ゴ ProN W3" pitchFamily="-111" charset="-128"/>
          <a:cs typeface="ヒラギノ角ゴ ProN W3" pitchFamily="-111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pitchFamily="-111" charset="0"/>
          <a:ea typeface="ヒラギノ角ゴ ProN W3" pitchFamily="-111" charset="-128"/>
          <a:cs typeface="ヒラギノ角ゴ ProN W3" pitchFamily="-111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pitchFamily="-111" charset="0"/>
          <a:ea typeface="ヒラギノ角ゴ ProN W3" pitchFamily="-111" charset="-128"/>
          <a:cs typeface="ヒラギノ角ゴ ProN W3" pitchFamily="-111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pitchFamily="-111" charset="0"/>
          <a:ea typeface="ヒラギノ角ゴ ProN W3" pitchFamily="-111" charset="-128"/>
          <a:cs typeface="ヒラギノ角ゴ ProN W3" pitchFamily="-111" charset="-128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7200">
          <a:solidFill>
            <a:srgbClr val="414141"/>
          </a:solidFill>
          <a:latin typeface="Gill Sans Light" pitchFamily="-111" charset="0"/>
          <a:ea typeface="ヒラギノ角ゴ ProN W3" pitchFamily="-111" charset="-128"/>
          <a:cs typeface="ヒラギノ角ゴ ProN W3" pitchFamily="-111" charset="-128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7200">
          <a:solidFill>
            <a:srgbClr val="414141"/>
          </a:solidFill>
          <a:latin typeface="Gill Sans Light" pitchFamily="-111" charset="0"/>
          <a:ea typeface="ヒラギノ角ゴ ProN W3" pitchFamily="-111" charset="-128"/>
          <a:cs typeface="ヒラギノ角ゴ ProN W3" pitchFamily="-111" charset="-128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7200">
          <a:solidFill>
            <a:srgbClr val="414141"/>
          </a:solidFill>
          <a:latin typeface="Gill Sans Light" pitchFamily="-111" charset="0"/>
          <a:ea typeface="ヒラギノ角ゴ ProN W3" pitchFamily="-111" charset="-128"/>
          <a:cs typeface="ヒラギノ角ゴ ProN W3" pitchFamily="-111" charset="-128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7200">
          <a:solidFill>
            <a:srgbClr val="414141"/>
          </a:solidFill>
          <a:latin typeface="Gill Sans Light" pitchFamily="-111" charset="0"/>
          <a:ea typeface="ヒラギノ角ゴ ProN W3" pitchFamily="-111" charset="-128"/>
          <a:cs typeface="ヒラギノ角ゴ ProN W3" pitchFamily="-111" charset="-128"/>
        </a:defRPr>
      </a:lvl9pPr>
    </p:titleStyle>
    <p:bodyStyle>
      <a:lvl1pPr marL="342900" indent="-3429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1pPr>
      <a:lvl2pPr marL="742950" indent="-28575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2pPr>
      <a:lvl3pPr marL="1143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3pPr>
      <a:lvl4pPr marL="1600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4pPr>
      <a:lvl5pPr marL="20574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3800">
          <a:solidFill>
            <a:srgbClr val="414141"/>
          </a:solidFill>
          <a:latin typeface="+mn-lt"/>
          <a:ea typeface="+mn-ea"/>
          <a:cs typeface="+mn-cs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3800">
          <a:solidFill>
            <a:srgbClr val="414141"/>
          </a:solidFill>
          <a:latin typeface="+mn-lt"/>
          <a:ea typeface="+mn-ea"/>
          <a:cs typeface="+mn-cs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3800">
          <a:solidFill>
            <a:srgbClr val="414141"/>
          </a:solidFill>
          <a:latin typeface="+mn-lt"/>
          <a:ea typeface="+mn-ea"/>
          <a:cs typeface="+mn-cs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3800">
          <a:solidFill>
            <a:srgbClr val="41414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55600" y="254000"/>
            <a:ext cx="12288838" cy="243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60" tIns="50760" rIns="50760" bIns="5076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5600" y="1519238"/>
            <a:ext cx="12288838" cy="917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60" tIns="50760" rIns="50760" bIns="5076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pitchFamily="-111" charset="0"/>
          <a:ea typeface="ヒラギノ角ゴ ProN W3" pitchFamily="-111" charset="-128"/>
          <a:cs typeface="ヒラギノ角ゴ ProN W3" pitchFamily="-111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pitchFamily="-111" charset="0"/>
          <a:ea typeface="ヒラギノ角ゴ ProN W3" pitchFamily="-111" charset="-128"/>
          <a:cs typeface="ヒラギノ角ゴ ProN W3" pitchFamily="-111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pitchFamily="-111" charset="0"/>
          <a:ea typeface="ヒラギノ角ゴ ProN W3" pitchFamily="-111" charset="-128"/>
          <a:cs typeface="ヒラギノ角ゴ ProN W3" pitchFamily="-111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pitchFamily="-111" charset="0"/>
          <a:ea typeface="ヒラギノ角ゴ ProN W3" pitchFamily="-111" charset="-128"/>
          <a:cs typeface="ヒラギノ角ゴ ProN W3" pitchFamily="-111" charset="-128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7200">
          <a:solidFill>
            <a:srgbClr val="414141"/>
          </a:solidFill>
          <a:latin typeface="Gill Sans Light" pitchFamily="-111" charset="0"/>
          <a:ea typeface="ヒラギノ角ゴ ProN W3" pitchFamily="-111" charset="-128"/>
          <a:cs typeface="ヒラギノ角ゴ ProN W3" pitchFamily="-111" charset="-128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7200">
          <a:solidFill>
            <a:srgbClr val="414141"/>
          </a:solidFill>
          <a:latin typeface="Gill Sans Light" pitchFamily="-111" charset="0"/>
          <a:ea typeface="ヒラギノ角ゴ ProN W3" pitchFamily="-111" charset="-128"/>
          <a:cs typeface="ヒラギノ角ゴ ProN W3" pitchFamily="-111" charset="-128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7200">
          <a:solidFill>
            <a:srgbClr val="414141"/>
          </a:solidFill>
          <a:latin typeface="Gill Sans Light" pitchFamily="-111" charset="0"/>
          <a:ea typeface="ヒラギノ角ゴ ProN W3" pitchFamily="-111" charset="-128"/>
          <a:cs typeface="ヒラギノ角ゴ ProN W3" pitchFamily="-111" charset="-128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7200">
          <a:solidFill>
            <a:srgbClr val="414141"/>
          </a:solidFill>
          <a:latin typeface="Gill Sans Light" pitchFamily="-111" charset="0"/>
          <a:ea typeface="ヒラギノ角ゴ ProN W3" pitchFamily="-111" charset="-128"/>
          <a:cs typeface="ヒラギノ角ゴ ProN W3" pitchFamily="-111" charset="-128"/>
        </a:defRPr>
      </a:lvl9pPr>
    </p:titleStyle>
    <p:bodyStyle>
      <a:lvl1pPr marL="342900" indent="-342900" algn="l" defTabSz="457200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5pPr>
      <a:lvl6pPr marL="2514600" indent="-228600" algn="l" defTabSz="457200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3800">
          <a:solidFill>
            <a:srgbClr val="414141"/>
          </a:solidFill>
          <a:latin typeface="+mn-lt"/>
          <a:ea typeface="+mn-ea"/>
          <a:cs typeface="+mn-cs"/>
        </a:defRPr>
      </a:lvl6pPr>
      <a:lvl7pPr marL="2971800" indent="-228600" algn="l" defTabSz="457200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3800">
          <a:solidFill>
            <a:srgbClr val="414141"/>
          </a:solidFill>
          <a:latin typeface="+mn-lt"/>
          <a:ea typeface="+mn-ea"/>
          <a:cs typeface="+mn-cs"/>
        </a:defRPr>
      </a:lvl7pPr>
      <a:lvl8pPr marL="3429000" indent="-228600" algn="l" defTabSz="457200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3800">
          <a:solidFill>
            <a:srgbClr val="414141"/>
          </a:solidFill>
          <a:latin typeface="+mn-lt"/>
          <a:ea typeface="+mn-ea"/>
          <a:cs typeface="+mn-cs"/>
        </a:defRPr>
      </a:lvl8pPr>
      <a:lvl9pPr marL="3886200" indent="-228600" algn="l" defTabSz="457200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3800">
          <a:solidFill>
            <a:srgbClr val="41414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55600" y="5789613"/>
            <a:ext cx="12288838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60" tIns="50760" rIns="50760" bIns="5076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921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5600" y="8077200"/>
            <a:ext cx="12288838" cy="531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pitchFamily="-111" charset="0"/>
          <a:ea typeface="ヒラギノ角ゴ ProN W3" pitchFamily="-111" charset="-128"/>
          <a:cs typeface="ヒラギノ角ゴ ProN W3" pitchFamily="-111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pitchFamily="-111" charset="0"/>
          <a:ea typeface="ヒラギノ角ゴ ProN W3" pitchFamily="-111" charset="-128"/>
          <a:cs typeface="ヒラギノ角ゴ ProN W3" pitchFamily="-111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pitchFamily="-111" charset="0"/>
          <a:ea typeface="ヒラギノ角ゴ ProN W3" pitchFamily="-111" charset="-128"/>
          <a:cs typeface="ヒラギノ角ゴ ProN W3" pitchFamily="-111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pitchFamily="-111" charset="0"/>
          <a:ea typeface="ヒラギノ角ゴ ProN W3" pitchFamily="-111" charset="-128"/>
          <a:cs typeface="ヒラギノ角ゴ ProN W3" pitchFamily="-111" charset="-128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7200">
          <a:solidFill>
            <a:srgbClr val="414141"/>
          </a:solidFill>
          <a:latin typeface="Gill Sans Light" pitchFamily="-111" charset="0"/>
          <a:ea typeface="ヒラギノ角ゴ ProN W3" pitchFamily="-111" charset="-128"/>
          <a:cs typeface="ヒラギノ角ゴ ProN W3" pitchFamily="-111" charset="-128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7200">
          <a:solidFill>
            <a:srgbClr val="414141"/>
          </a:solidFill>
          <a:latin typeface="Gill Sans Light" pitchFamily="-111" charset="0"/>
          <a:ea typeface="ヒラギノ角ゴ ProN W3" pitchFamily="-111" charset="-128"/>
          <a:cs typeface="ヒラギノ角ゴ ProN W3" pitchFamily="-111" charset="-128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7200">
          <a:solidFill>
            <a:srgbClr val="414141"/>
          </a:solidFill>
          <a:latin typeface="Gill Sans Light" pitchFamily="-111" charset="0"/>
          <a:ea typeface="ヒラギノ角ゴ ProN W3" pitchFamily="-111" charset="-128"/>
          <a:cs typeface="ヒラギノ角ゴ ProN W3" pitchFamily="-111" charset="-128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7200">
          <a:solidFill>
            <a:srgbClr val="414141"/>
          </a:solidFill>
          <a:latin typeface="Gill Sans Light" pitchFamily="-111" charset="0"/>
          <a:ea typeface="ヒラギノ角ゴ ProN W3" pitchFamily="-111" charset="-128"/>
          <a:cs typeface="ヒラギノ角ゴ ProN W3" pitchFamily="-111" charset="-128"/>
        </a:defRPr>
      </a:lvl9pPr>
    </p:titleStyle>
    <p:bodyStyle>
      <a:lvl1pPr marL="342900" indent="-3429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1pPr>
      <a:lvl2pPr marL="742950" indent="-28575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2pPr>
      <a:lvl3pPr marL="1143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3pPr>
      <a:lvl4pPr marL="1600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4pPr>
      <a:lvl5pPr marL="20574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3800">
          <a:solidFill>
            <a:srgbClr val="414141"/>
          </a:solidFill>
          <a:latin typeface="+mn-lt"/>
          <a:ea typeface="+mn-ea"/>
          <a:cs typeface="+mn-cs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3800">
          <a:solidFill>
            <a:srgbClr val="414141"/>
          </a:solidFill>
          <a:latin typeface="+mn-lt"/>
          <a:ea typeface="+mn-ea"/>
          <a:cs typeface="+mn-cs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3800">
          <a:solidFill>
            <a:srgbClr val="414141"/>
          </a:solidFill>
          <a:latin typeface="+mn-lt"/>
          <a:ea typeface="+mn-ea"/>
          <a:cs typeface="+mn-cs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3800">
          <a:solidFill>
            <a:srgbClr val="41414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2.emf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3.emf"/><Relationship Id="rId5" Type="http://schemas.openxmlformats.org/officeDocument/2006/relationships/image" Target="../media/image24.emf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"/>
          <p:cNvSpPr>
            <a:spLocks noChangeArrowheads="1"/>
          </p:cNvSpPr>
          <p:nvPr/>
        </p:nvSpPr>
        <p:spPr bwMode="auto">
          <a:xfrm>
            <a:off x="174625" y="234950"/>
            <a:ext cx="7264400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>
                <a:solidFill>
                  <a:srgbClr val="FFFFFF"/>
                </a:solidFill>
                <a:latin typeface="MgOpen Cosmetica" charset="0"/>
              </a:rPr>
              <a:t>Tropospheric Humidification by Anvil Clouds over the Indian Ocean</a:t>
            </a:r>
          </a:p>
        </p:txBody>
      </p:sp>
      <p:sp>
        <p:nvSpPr>
          <p:cNvPr id="20483" name="Rectangle 2"/>
          <p:cNvSpPr>
            <a:spLocks noChangeArrowheads="1"/>
          </p:cNvSpPr>
          <p:nvPr/>
        </p:nvSpPr>
        <p:spPr bwMode="auto">
          <a:xfrm>
            <a:off x="177800" y="6553200"/>
            <a:ext cx="726440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3200" i="1">
                <a:solidFill>
                  <a:srgbClr val="FFFFFF"/>
                </a:solidFill>
                <a:latin typeface="MgOpen Cosmetica" charset="0"/>
              </a:rPr>
              <a:t>Scott W. Powell</a:t>
            </a:r>
          </a:p>
          <a:p>
            <a:pPr algn="l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3200" i="1">
                <a:solidFill>
                  <a:srgbClr val="FFFFFF"/>
                </a:solidFill>
                <a:latin typeface="MgOpen Cosmetica" charset="0"/>
              </a:rPr>
              <a:t>University of Washington</a:t>
            </a:r>
          </a:p>
          <a:p>
            <a:pPr algn="l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3200" i="1">
                <a:solidFill>
                  <a:srgbClr val="FFFFFF"/>
                </a:solidFill>
                <a:latin typeface="MgOpen Cosmetica" charset="0"/>
              </a:rPr>
              <a:t>Dept. of Atmos. Sci.</a:t>
            </a:r>
          </a:p>
          <a:p>
            <a:pPr algn="l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3200" i="1">
                <a:solidFill>
                  <a:srgbClr val="FFFFFF"/>
                </a:solidFill>
                <a:latin typeface="MgOpen Cosmetica" charset="0"/>
              </a:rPr>
              <a:t>April 19, 2012</a:t>
            </a: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6553200"/>
            <a:ext cx="3810000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463550" y="8839200"/>
            <a:ext cx="12023725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  <a:tab pos="10858500" algn="l"/>
                <a:tab pos="115824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  <a:tab pos="10858500" algn="l"/>
                <a:tab pos="115824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  <a:tab pos="10858500" algn="l"/>
                <a:tab pos="115824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  <a:tab pos="10858500" algn="l"/>
                <a:tab pos="115824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  <a:tab pos="10858500" algn="l"/>
                <a:tab pos="115824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  <a:tab pos="10858500" algn="l"/>
                <a:tab pos="115824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  <a:tab pos="10858500" algn="l"/>
                <a:tab pos="115824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  <a:tab pos="10858500" algn="l"/>
                <a:tab pos="115824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  <a:tab pos="10858500" algn="l"/>
                <a:tab pos="115824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sz="2800" i="1">
                <a:solidFill>
                  <a:srgbClr val="FFFFFF"/>
                </a:solidFill>
                <a:latin typeface="MgOpen Cosmetica" charset="0"/>
              </a:rPr>
              <a:t>30</a:t>
            </a:r>
            <a:r>
              <a:rPr lang="en-US" sz="2800" i="1" baseline="30000">
                <a:solidFill>
                  <a:srgbClr val="FFFFFF"/>
                </a:solidFill>
                <a:latin typeface="MgOpen Cosmetica" charset="0"/>
              </a:rPr>
              <a:t>th</a:t>
            </a:r>
            <a:r>
              <a:rPr lang="en-US" sz="2800" i="1">
                <a:solidFill>
                  <a:srgbClr val="FFFFFF"/>
                </a:solidFill>
                <a:latin typeface="MgOpen Cosmetica" charset="0"/>
              </a:rPr>
              <a:t> Conference on Hurricanes and Tropical Meteorology, Ponte Vedra Beach, FL</a:t>
            </a:r>
          </a:p>
        </p:txBody>
      </p:sp>
      <p:pic>
        <p:nvPicPr>
          <p:cNvPr id="20486" name="Picture 6" descr="dynamo.gif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613" y="6551613"/>
            <a:ext cx="3813175" cy="196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7620000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505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72150"/>
            <a:ext cx="7620000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5060" name="Rectangle 3"/>
          <p:cNvSpPr>
            <a:spLocks noChangeArrowheads="1"/>
          </p:cNvSpPr>
          <p:nvPr/>
        </p:nvSpPr>
        <p:spPr bwMode="auto">
          <a:xfrm>
            <a:off x="742950" y="1730375"/>
            <a:ext cx="128905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>
                <a:solidFill>
                  <a:srgbClr val="000000"/>
                </a:solidFill>
                <a:latin typeface="MgOpen Cosmetica" charset="0"/>
              </a:rPr>
              <a:t>KAZR</a:t>
            </a:r>
          </a:p>
        </p:txBody>
      </p:sp>
      <p:pic>
        <p:nvPicPr>
          <p:cNvPr id="45061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800" y="3844925"/>
            <a:ext cx="5080000" cy="331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5062" name="Rectangle 5"/>
          <p:cNvSpPr>
            <a:spLocks noChangeArrowheads="1"/>
          </p:cNvSpPr>
          <p:nvPr/>
        </p:nvSpPr>
        <p:spPr bwMode="auto">
          <a:xfrm>
            <a:off x="8051800" y="4181475"/>
            <a:ext cx="1220788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>
                <a:solidFill>
                  <a:srgbClr val="FFFFFF"/>
                </a:solidFill>
                <a:latin typeface="MgOpen Cosmetica" charset="0"/>
              </a:rPr>
              <a:t>S-Pol</a:t>
            </a:r>
          </a:p>
        </p:txBody>
      </p:sp>
      <p:sp>
        <p:nvSpPr>
          <p:cNvPr id="45063" name="Text Box 6"/>
          <p:cNvSpPr txBox="1">
            <a:spLocks noChangeArrowheads="1"/>
          </p:cNvSpPr>
          <p:nvPr/>
        </p:nvSpPr>
        <p:spPr bwMode="auto">
          <a:xfrm>
            <a:off x="650875" y="368300"/>
            <a:ext cx="1170305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  <a:tab pos="10858500" algn="l"/>
                <a:tab pos="115824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  <a:tab pos="10858500" algn="l"/>
                <a:tab pos="115824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  <a:tab pos="10858500" algn="l"/>
                <a:tab pos="115824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  <a:tab pos="10858500" algn="l"/>
                <a:tab pos="115824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  <a:tab pos="10858500" algn="l"/>
                <a:tab pos="115824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  <a:tab pos="10858500" algn="l"/>
                <a:tab pos="115824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  <a:tab pos="10858500" algn="l"/>
                <a:tab pos="115824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  <a:tab pos="10858500" algn="l"/>
                <a:tab pos="115824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  <a:tab pos="10858500" algn="l"/>
                <a:tab pos="115824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sz="5400">
                <a:solidFill>
                  <a:srgbClr val="000000"/>
                </a:solidFill>
                <a:latin typeface="MgOpen Cosmetica" charset="0"/>
              </a:rPr>
              <a:t>Radar observations of anvils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13004800" cy="843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7107" name="Text Box 2"/>
          <p:cNvSpPr txBox="1">
            <a:spLocks noChangeArrowheads="1"/>
          </p:cNvSpPr>
          <p:nvPr/>
        </p:nvSpPr>
        <p:spPr bwMode="auto">
          <a:xfrm>
            <a:off x="11764963" y="1600200"/>
            <a:ext cx="1014412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sz="3600">
                <a:solidFill>
                  <a:srgbClr val="000000"/>
                </a:solidFill>
                <a:latin typeface="MgOpen Cosmetica" charset="0"/>
              </a:rPr>
              <a:t>66%</a:t>
            </a:r>
          </a:p>
        </p:txBody>
      </p:sp>
      <p:sp>
        <p:nvSpPr>
          <p:cNvPr id="47108" name="Text Box 3"/>
          <p:cNvSpPr txBox="1">
            <a:spLocks noChangeArrowheads="1"/>
          </p:cNvSpPr>
          <p:nvPr/>
        </p:nvSpPr>
        <p:spPr bwMode="auto">
          <a:xfrm>
            <a:off x="11993563" y="5486400"/>
            <a:ext cx="766762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sz="3600">
                <a:solidFill>
                  <a:srgbClr val="000000"/>
                </a:solidFill>
                <a:latin typeface="MgOpen Cosmetica" charset="0"/>
              </a:rPr>
              <a:t>8%</a:t>
            </a:r>
          </a:p>
        </p:txBody>
      </p:sp>
      <p:sp>
        <p:nvSpPr>
          <p:cNvPr id="47109" name="Text Box 4"/>
          <p:cNvSpPr txBox="1">
            <a:spLocks noChangeArrowheads="1"/>
          </p:cNvSpPr>
          <p:nvPr/>
        </p:nvSpPr>
        <p:spPr bwMode="auto">
          <a:xfrm>
            <a:off x="5592763" y="5486400"/>
            <a:ext cx="1014412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sz="3600">
                <a:solidFill>
                  <a:srgbClr val="000000"/>
                </a:solidFill>
                <a:latin typeface="MgOpen Cosmetica" charset="0"/>
              </a:rPr>
              <a:t>26%</a:t>
            </a:r>
          </a:p>
        </p:txBody>
      </p:sp>
      <p:sp>
        <p:nvSpPr>
          <p:cNvPr id="47110" name="Text Box 5"/>
          <p:cNvSpPr txBox="1">
            <a:spLocks noChangeArrowheads="1"/>
          </p:cNvSpPr>
          <p:nvPr/>
        </p:nvSpPr>
        <p:spPr bwMode="auto">
          <a:xfrm>
            <a:off x="650875" y="203200"/>
            <a:ext cx="1170305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  <a:tab pos="10858500" algn="l"/>
                <a:tab pos="115824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  <a:tab pos="10858500" algn="l"/>
                <a:tab pos="115824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  <a:tab pos="10858500" algn="l"/>
                <a:tab pos="115824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  <a:tab pos="10858500" algn="l"/>
                <a:tab pos="115824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  <a:tab pos="10858500" algn="l"/>
                <a:tab pos="115824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  <a:tab pos="10858500" algn="l"/>
                <a:tab pos="115824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  <a:tab pos="10858500" algn="l"/>
                <a:tab pos="115824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  <a:tab pos="10858500" algn="l"/>
                <a:tab pos="115824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  <a:tab pos="10858500" algn="l"/>
                <a:tab pos="115824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sz="5400">
                <a:solidFill>
                  <a:srgbClr val="000000"/>
                </a:solidFill>
                <a:latin typeface="MgOpen Cosmetica" charset="0"/>
              </a:rPr>
              <a:t>West African Anvils (Powell et al 2012)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13003213" cy="843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9155" name="Text Box 2"/>
          <p:cNvSpPr txBox="1">
            <a:spLocks noChangeArrowheads="1"/>
          </p:cNvSpPr>
          <p:nvPr/>
        </p:nvSpPr>
        <p:spPr bwMode="auto">
          <a:xfrm>
            <a:off x="650875" y="203200"/>
            <a:ext cx="1170305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  <a:tab pos="10858500" algn="l"/>
                <a:tab pos="115824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  <a:tab pos="10858500" algn="l"/>
                <a:tab pos="115824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  <a:tab pos="10858500" algn="l"/>
                <a:tab pos="115824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  <a:tab pos="10858500" algn="l"/>
                <a:tab pos="115824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  <a:tab pos="10858500" algn="l"/>
                <a:tab pos="115824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  <a:tab pos="10858500" algn="l"/>
                <a:tab pos="115824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  <a:tab pos="10858500" algn="l"/>
                <a:tab pos="115824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  <a:tab pos="10858500" algn="l"/>
                <a:tab pos="115824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  <a:tab pos="10858500" algn="l"/>
                <a:tab pos="115824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sz="5400">
                <a:solidFill>
                  <a:srgbClr val="000000"/>
                </a:solidFill>
                <a:latin typeface="MgOpen Cosmetica" charset="0"/>
              </a:rPr>
              <a:t>Modeling West African Anvils</a:t>
            </a:r>
          </a:p>
        </p:txBody>
      </p:sp>
      <p:sp>
        <p:nvSpPr>
          <p:cNvPr id="49156" name="Text Box 2"/>
          <p:cNvSpPr txBox="1">
            <a:spLocks noChangeArrowheads="1"/>
          </p:cNvSpPr>
          <p:nvPr/>
        </p:nvSpPr>
        <p:spPr bwMode="auto">
          <a:xfrm>
            <a:off x="11045825" y="1522413"/>
            <a:ext cx="1022350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sz="3600">
                <a:solidFill>
                  <a:srgbClr val="000000"/>
                </a:solidFill>
                <a:latin typeface="MgOpen Cosmetica" charset="0"/>
              </a:rPr>
              <a:t>61%</a:t>
            </a:r>
          </a:p>
        </p:txBody>
      </p:sp>
      <p:sp>
        <p:nvSpPr>
          <p:cNvPr id="49157" name="Text Box 3"/>
          <p:cNvSpPr txBox="1">
            <a:spLocks noChangeArrowheads="1"/>
          </p:cNvSpPr>
          <p:nvPr/>
        </p:nvSpPr>
        <p:spPr bwMode="auto">
          <a:xfrm>
            <a:off x="11274425" y="5408613"/>
            <a:ext cx="774700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sz="3600">
                <a:solidFill>
                  <a:srgbClr val="000000"/>
                </a:solidFill>
                <a:latin typeface="MgOpen Cosmetica" charset="0"/>
              </a:rPr>
              <a:t>9%</a:t>
            </a:r>
          </a:p>
        </p:txBody>
      </p:sp>
      <p:sp>
        <p:nvSpPr>
          <p:cNvPr id="49158" name="Text Box 4"/>
          <p:cNvSpPr txBox="1">
            <a:spLocks noChangeArrowheads="1"/>
          </p:cNvSpPr>
          <p:nvPr/>
        </p:nvSpPr>
        <p:spPr bwMode="auto">
          <a:xfrm>
            <a:off x="5097463" y="5408613"/>
            <a:ext cx="1022350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sz="3600">
                <a:solidFill>
                  <a:srgbClr val="000000"/>
                </a:solidFill>
                <a:latin typeface="MgOpen Cosmetica" charset="0"/>
              </a:rPr>
              <a:t>30%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13004800" cy="843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1203" name="Text Box 2"/>
          <p:cNvSpPr txBox="1">
            <a:spLocks noChangeArrowheads="1"/>
          </p:cNvSpPr>
          <p:nvPr/>
        </p:nvSpPr>
        <p:spPr bwMode="auto">
          <a:xfrm>
            <a:off x="11764963" y="1981200"/>
            <a:ext cx="1014412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sz="3600">
                <a:solidFill>
                  <a:srgbClr val="000000"/>
                </a:solidFill>
                <a:latin typeface="MgOpen Cosmetica" charset="0"/>
              </a:rPr>
              <a:t>83%</a:t>
            </a:r>
          </a:p>
        </p:txBody>
      </p:sp>
      <p:sp>
        <p:nvSpPr>
          <p:cNvPr id="51204" name="Text Box 3"/>
          <p:cNvSpPr txBox="1">
            <a:spLocks noChangeArrowheads="1"/>
          </p:cNvSpPr>
          <p:nvPr/>
        </p:nvSpPr>
        <p:spPr bwMode="auto">
          <a:xfrm>
            <a:off x="11993563" y="6248400"/>
            <a:ext cx="766762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sz="3600">
                <a:solidFill>
                  <a:srgbClr val="000000"/>
                </a:solidFill>
                <a:latin typeface="MgOpen Cosmetica" charset="0"/>
              </a:rPr>
              <a:t>3%</a:t>
            </a:r>
          </a:p>
        </p:txBody>
      </p:sp>
      <p:sp>
        <p:nvSpPr>
          <p:cNvPr id="51205" name="Text Box 4"/>
          <p:cNvSpPr txBox="1">
            <a:spLocks noChangeArrowheads="1"/>
          </p:cNvSpPr>
          <p:nvPr/>
        </p:nvSpPr>
        <p:spPr bwMode="auto">
          <a:xfrm>
            <a:off x="4983163" y="6248400"/>
            <a:ext cx="1014412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sz="3600">
                <a:solidFill>
                  <a:srgbClr val="000000"/>
                </a:solidFill>
                <a:latin typeface="MgOpen Cosmetica" charset="0"/>
              </a:rPr>
              <a:t>15%</a:t>
            </a:r>
          </a:p>
        </p:txBody>
      </p:sp>
      <p:sp>
        <p:nvSpPr>
          <p:cNvPr id="51206" name="Text Box 5"/>
          <p:cNvSpPr txBox="1">
            <a:spLocks noChangeArrowheads="1"/>
          </p:cNvSpPr>
          <p:nvPr/>
        </p:nvSpPr>
        <p:spPr bwMode="auto">
          <a:xfrm>
            <a:off x="650875" y="198438"/>
            <a:ext cx="1170305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  <a:tab pos="10858500" algn="l"/>
                <a:tab pos="115824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  <a:tab pos="10858500" algn="l"/>
                <a:tab pos="115824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  <a:tab pos="10858500" algn="l"/>
                <a:tab pos="115824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  <a:tab pos="10858500" algn="l"/>
                <a:tab pos="115824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  <a:tab pos="10858500" algn="l"/>
                <a:tab pos="115824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  <a:tab pos="10858500" algn="l"/>
                <a:tab pos="115824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  <a:tab pos="10858500" algn="l"/>
                <a:tab pos="115824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  <a:tab pos="10858500" algn="l"/>
                <a:tab pos="115824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  <a:tab pos="10858500" algn="l"/>
                <a:tab pos="115824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sz="5400">
                <a:solidFill>
                  <a:srgbClr val="000000"/>
                </a:solidFill>
                <a:latin typeface="MgOpen Cosmetica" charset="0"/>
              </a:rPr>
              <a:t>Indian Ocean Anvils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1"/>
          <p:cNvSpPr txBox="1">
            <a:spLocks noChangeArrowheads="1"/>
          </p:cNvSpPr>
          <p:nvPr/>
        </p:nvSpPr>
        <p:spPr bwMode="auto">
          <a:xfrm>
            <a:off x="650875" y="390525"/>
            <a:ext cx="1170305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  <a:tab pos="10858500" algn="l"/>
                <a:tab pos="115824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  <a:tab pos="10858500" algn="l"/>
                <a:tab pos="115824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  <a:tab pos="10858500" algn="l"/>
                <a:tab pos="115824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  <a:tab pos="10858500" algn="l"/>
                <a:tab pos="115824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  <a:tab pos="10858500" algn="l"/>
                <a:tab pos="115824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  <a:tab pos="10858500" algn="l"/>
                <a:tab pos="115824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  <a:tab pos="10858500" algn="l"/>
                <a:tab pos="115824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  <a:tab pos="10858500" algn="l"/>
                <a:tab pos="115824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  <a:tab pos="10858500" algn="l"/>
                <a:tab pos="115824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sz="5400">
                <a:solidFill>
                  <a:srgbClr val="000000"/>
                </a:solidFill>
                <a:latin typeface="MgOpen Cosmetica" charset="0"/>
              </a:rPr>
              <a:t>Precipitating Clouds</a:t>
            </a:r>
          </a:p>
        </p:txBody>
      </p:sp>
      <p:pic>
        <p:nvPicPr>
          <p:cNvPr id="5325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2743200"/>
            <a:ext cx="6197600" cy="527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325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388" y="2743200"/>
            <a:ext cx="6197600" cy="527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013" y="1371600"/>
            <a:ext cx="8293100" cy="815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7347" name="Text Box 2"/>
          <p:cNvSpPr txBox="1">
            <a:spLocks noChangeArrowheads="1"/>
          </p:cNvSpPr>
          <p:nvPr/>
        </p:nvSpPr>
        <p:spPr bwMode="auto">
          <a:xfrm>
            <a:off x="2024063" y="152400"/>
            <a:ext cx="9229725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sz="5400">
                <a:solidFill>
                  <a:srgbClr val="000000"/>
                </a:solidFill>
                <a:latin typeface="MgOpen Cosmetica" charset="0"/>
              </a:rPr>
              <a:t>Large-scale ascent of moisture?</a:t>
            </a:r>
          </a:p>
        </p:txBody>
      </p:sp>
      <p:sp>
        <p:nvSpPr>
          <p:cNvPr id="57348" name="Oval 3"/>
          <p:cNvSpPr>
            <a:spLocks noChangeArrowheads="1"/>
          </p:cNvSpPr>
          <p:nvPr/>
        </p:nvSpPr>
        <p:spPr bwMode="auto">
          <a:xfrm>
            <a:off x="6959600" y="2286000"/>
            <a:ext cx="2514600" cy="2667000"/>
          </a:xfrm>
          <a:prstGeom prst="ellipse">
            <a:avLst/>
          </a:prstGeom>
          <a:solidFill>
            <a:srgbClr val="6C7472">
              <a:alpha val="0"/>
            </a:srgbClr>
          </a:solidFill>
          <a:ln w="6336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49" name="Oval 4"/>
          <p:cNvSpPr>
            <a:spLocks noChangeArrowheads="1"/>
          </p:cNvSpPr>
          <p:nvPr/>
        </p:nvSpPr>
        <p:spPr bwMode="auto">
          <a:xfrm>
            <a:off x="8788400" y="8001000"/>
            <a:ext cx="1143000" cy="1295400"/>
          </a:xfrm>
          <a:prstGeom prst="ellipse">
            <a:avLst/>
          </a:prstGeom>
          <a:solidFill>
            <a:srgbClr val="6C7472">
              <a:alpha val="0"/>
            </a:srgbClr>
          </a:solidFill>
          <a:ln w="6336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57350" name="AutoShape 5"/>
          <p:cNvCxnSpPr>
            <a:cxnSpLocks noChangeShapeType="1"/>
            <a:stCxn id="57351" idx="0"/>
          </p:cNvCxnSpPr>
          <p:nvPr/>
        </p:nvCxnSpPr>
        <p:spPr bwMode="auto">
          <a:xfrm flipH="1" flipV="1">
            <a:off x="8248650" y="5037138"/>
            <a:ext cx="282575" cy="946150"/>
          </a:xfrm>
          <a:prstGeom prst="straightConnector1">
            <a:avLst/>
          </a:prstGeom>
          <a:noFill/>
          <a:ln w="12600">
            <a:solidFill>
              <a:srgbClr val="FF66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7351" name="Text Box 7"/>
          <p:cNvSpPr txBox="1">
            <a:spLocks noChangeArrowheads="1"/>
          </p:cNvSpPr>
          <p:nvPr/>
        </p:nvSpPr>
        <p:spPr bwMode="auto">
          <a:xfrm>
            <a:off x="6440488" y="5983288"/>
            <a:ext cx="4179887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sz="3600">
                <a:solidFill>
                  <a:srgbClr val="414141"/>
                </a:solidFill>
                <a:latin typeface="Puritan" charset="0"/>
              </a:rPr>
              <a:t>Far-field moist BL air</a:t>
            </a:r>
          </a:p>
        </p:txBody>
      </p:sp>
      <p:cxnSp>
        <p:nvCxnSpPr>
          <p:cNvPr id="57352" name="AutoShape 8"/>
          <p:cNvCxnSpPr>
            <a:cxnSpLocks noChangeShapeType="1"/>
          </p:cNvCxnSpPr>
          <p:nvPr/>
        </p:nvCxnSpPr>
        <p:spPr bwMode="auto">
          <a:xfrm>
            <a:off x="8826500" y="6748463"/>
            <a:ext cx="314325" cy="973137"/>
          </a:xfrm>
          <a:prstGeom prst="straightConnector1">
            <a:avLst/>
          </a:prstGeom>
          <a:noFill/>
          <a:ln w="12600">
            <a:solidFill>
              <a:srgbClr val="FF66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1"/>
          <p:cNvSpPr txBox="1">
            <a:spLocks noChangeArrowheads="1"/>
          </p:cNvSpPr>
          <p:nvPr/>
        </p:nvSpPr>
        <p:spPr bwMode="auto">
          <a:xfrm>
            <a:off x="4987925" y="381000"/>
            <a:ext cx="3246438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sz="6000">
                <a:solidFill>
                  <a:srgbClr val="FFFFFF"/>
                </a:solidFill>
                <a:latin typeface="MgOpen Cosmetica" charset="0"/>
              </a:rPr>
              <a:t>Summary</a:t>
            </a:r>
          </a:p>
        </p:txBody>
      </p:sp>
      <p:sp>
        <p:nvSpPr>
          <p:cNvPr id="59395" name="Text Box 2"/>
          <p:cNvSpPr txBox="1">
            <a:spLocks noChangeArrowheads="1"/>
          </p:cNvSpPr>
          <p:nvPr/>
        </p:nvSpPr>
        <p:spPr bwMode="auto">
          <a:xfrm>
            <a:off x="558800" y="2205038"/>
            <a:ext cx="12192000" cy="655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  <a:tab pos="10858500" algn="l"/>
                <a:tab pos="115824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  <a:tab pos="10858500" algn="l"/>
                <a:tab pos="115824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  <a:tab pos="10858500" algn="l"/>
                <a:tab pos="115824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  <a:tab pos="10858500" algn="l"/>
                <a:tab pos="115824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  <a:tab pos="10858500" algn="l"/>
                <a:tab pos="115824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  <a:tab pos="10858500" algn="l"/>
                <a:tab pos="115824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  <a:tab pos="10858500" algn="l"/>
                <a:tab pos="115824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  <a:tab pos="10858500" algn="l"/>
                <a:tab pos="115824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  <a:tab pos="10858500" algn="l"/>
                <a:tab pos="115824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algn="l" eaLnBrk="1" hangingPunct="1">
              <a:buClr>
                <a:srgbClr val="FFFFFF"/>
              </a:buClr>
              <a:buFont typeface="Arial" charset="0"/>
              <a:buChar char="•"/>
            </a:pPr>
            <a:r>
              <a:rPr lang="en-US">
                <a:solidFill>
                  <a:srgbClr val="FFFFFF"/>
                </a:solidFill>
                <a:latin typeface="MgOpen Cosmetica" charset="0"/>
              </a:rPr>
              <a:t> Role of anvil clouds in moistening of troposphere</a:t>
            </a:r>
          </a:p>
          <a:p>
            <a:pPr algn="l" eaLnBrk="1" hangingPunct="1">
              <a:buClrTx/>
              <a:buFontTx/>
              <a:buNone/>
            </a:pPr>
            <a:endParaRPr lang="en-US">
              <a:solidFill>
                <a:srgbClr val="FFFFFF"/>
              </a:solidFill>
              <a:latin typeface="MgOpen Cosmetica" charset="0"/>
            </a:endParaRPr>
          </a:p>
          <a:p>
            <a:pPr algn="l" eaLnBrk="1" hangingPunct="1">
              <a:buClr>
                <a:srgbClr val="FFFFFF"/>
              </a:buClr>
              <a:buFont typeface="Arial" charset="0"/>
              <a:buChar char="•"/>
            </a:pPr>
            <a:r>
              <a:rPr lang="en-US">
                <a:solidFill>
                  <a:srgbClr val="FFFFFF"/>
                </a:solidFill>
                <a:latin typeface="MgOpen Cosmetica" charset="0"/>
              </a:rPr>
              <a:t> Local and far-field sources of moisture</a:t>
            </a:r>
          </a:p>
          <a:p>
            <a:pPr algn="l" eaLnBrk="1" hangingPunct="1">
              <a:buClr>
                <a:srgbClr val="FFFFFF"/>
              </a:buClr>
            </a:pPr>
            <a:endParaRPr lang="en-US">
              <a:solidFill>
                <a:srgbClr val="FFFFFF"/>
              </a:solidFill>
              <a:latin typeface="MgOpen Cosmetica" charset="0"/>
            </a:endParaRPr>
          </a:p>
          <a:p>
            <a:pPr algn="l" eaLnBrk="1" hangingPunct="1">
              <a:buClr>
                <a:srgbClr val="FFFFFF"/>
              </a:buClr>
              <a:buFont typeface="Arial" charset="0"/>
              <a:buChar char="•"/>
            </a:pPr>
            <a:r>
              <a:rPr lang="en-US">
                <a:solidFill>
                  <a:srgbClr val="FFFFFF"/>
                </a:solidFill>
                <a:latin typeface="MgOpen Cosmetica" charset="0"/>
              </a:rPr>
              <a:t> Advection and ascent of far-field moist boundary layer air</a:t>
            </a:r>
          </a:p>
          <a:p>
            <a:pPr algn="l" eaLnBrk="1" hangingPunct="1">
              <a:buClrTx/>
              <a:buFontTx/>
              <a:buNone/>
            </a:pPr>
            <a:endParaRPr lang="en-US">
              <a:solidFill>
                <a:srgbClr val="FFFFFF"/>
              </a:solidFill>
              <a:latin typeface="MgOpen Cosmetica" charset="0"/>
            </a:endParaRPr>
          </a:p>
          <a:p>
            <a:pPr algn="l" eaLnBrk="1" hangingPunct="1">
              <a:buClr>
                <a:srgbClr val="FFFFFF"/>
              </a:buClr>
              <a:buFont typeface="Arial" charset="0"/>
              <a:buChar char="•"/>
            </a:pPr>
            <a:r>
              <a:rPr lang="en-US">
                <a:solidFill>
                  <a:srgbClr val="FFFFFF"/>
                </a:solidFill>
                <a:latin typeface="MgOpen Cosmetica" charset="0"/>
              </a:rPr>
              <a:t> Radar observations detail cloud structures used to validate mesoscale model.</a:t>
            </a:r>
          </a:p>
          <a:p>
            <a:pPr algn="l" eaLnBrk="1" hangingPunct="1">
              <a:buClrTx/>
              <a:buFontTx/>
              <a:buNone/>
            </a:pPr>
            <a:endParaRPr lang="en-US">
              <a:solidFill>
                <a:srgbClr val="FFFFFF"/>
              </a:solidFill>
              <a:latin typeface="MgOpen Cosmetica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1"/>
          <p:cNvSpPr txBox="1">
            <a:spLocks noChangeArrowheads="1"/>
          </p:cNvSpPr>
          <p:nvPr/>
        </p:nvSpPr>
        <p:spPr bwMode="auto">
          <a:xfrm>
            <a:off x="-1" y="3997752"/>
            <a:ext cx="13003213" cy="1756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sz="6000" b="1" dirty="0" smtClean="0">
                <a:solidFill>
                  <a:srgbClr val="FFFFFF"/>
                </a:solidFill>
                <a:latin typeface="MgOpen Cosmetica" charset="0"/>
              </a:rPr>
              <a:t>End</a:t>
            </a:r>
          </a:p>
          <a:p>
            <a:pPr eaLnBrk="1" hangingPunct="1">
              <a:buClrTx/>
              <a:buFontTx/>
              <a:buNone/>
            </a:pPr>
            <a:r>
              <a:rPr lang="en-US" sz="2400" dirty="0" smtClean="0">
                <a:solidFill>
                  <a:srgbClr val="FFFFFF"/>
                </a:solidFill>
                <a:latin typeface="Arial"/>
                <a:cs typeface="Arial"/>
              </a:rPr>
              <a:t>This research was supported by DOE grant </a:t>
            </a:r>
            <a:r>
              <a:rPr lang="en-US" sz="2400" b="0" i="0" u="none" strike="noStrike" baseline="0" dirty="0" smtClean="0">
                <a:latin typeface="Arial"/>
                <a:cs typeface="Arial"/>
              </a:rPr>
              <a:t>DE-SC0001164 / ER-64752 and NSF grant </a:t>
            </a:r>
            <a:r>
              <a:rPr lang="en-US" sz="2400" b="0" i="0" u="none" strike="noStrike" baseline="0" dirty="0" smtClean="0"/>
              <a:t>AGS-1059611</a:t>
            </a:r>
            <a:r>
              <a:rPr lang="en-US" sz="2400" b="0" i="0" u="none" strike="noStrike" baseline="0" dirty="0" smtClean="0">
                <a:latin typeface="Arial"/>
                <a:cs typeface="Arial"/>
              </a:rPr>
              <a:t> </a:t>
            </a:r>
            <a:r>
              <a:rPr lang="en-US" sz="2400" dirty="0" smtClean="0">
                <a:solidFill>
                  <a:srgbClr val="FFFFFF"/>
                </a:solidFill>
                <a:latin typeface="Arial"/>
                <a:cs typeface="Arial"/>
              </a:rPr>
              <a:t>   </a:t>
            </a:r>
            <a:endParaRPr lang="en-US" sz="24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7722381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674" name="Straight Arrow Connector 9"/>
          <p:cNvCxnSpPr>
            <a:cxnSpLocks noChangeShapeType="1"/>
          </p:cNvCxnSpPr>
          <p:nvPr/>
        </p:nvCxnSpPr>
        <p:spPr bwMode="auto">
          <a:xfrm rot="5400000" flipH="1" flipV="1">
            <a:off x="747713" y="6818313"/>
            <a:ext cx="2209800" cy="609600"/>
          </a:xfrm>
          <a:prstGeom prst="straightConnector1">
            <a:avLst/>
          </a:prstGeom>
          <a:noFill/>
          <a:ln w="508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675" name="Straight Arrow Connector 13"/>
          <p:cNvCxnSpPr>
            <a:cxnSpLocks noChangeShapeType="1"/>
          </p:cNvCxnSpPr>
          <p:nvPr/>
        </p:nvCxnSpPr>
        <p:spPr bwMode="auto">
          <a:xfrm rot="5400000" flipH="1" flipV="1">
            <a:off x="3719513" y="6818313"/>
            <a:ext cx="2209800" cy="609600"/>
          </a:xfrm>
          <a:prstGeom prst="straightConnector1">
            <a:avLst/>
          </a:prstGeom>
          <a:noFill/>
          <a:ln w="508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676" name="Straight Arrow Connector 14"/>
          <p:cNvCxnSpPr>
            <a:cxnSpLocks noChangeShapeType="1"/>
          </p:cNvCxnSpPr>
          <p:nvPr/>
        </p:nvCxnSpPr>
        <p:spPr bwMode="auto">
          <a:xfrm rot="5400000" flipH="1" flipV="1">
            <a:off x="5700713" y="6818313"/>
            <a:ext cx="2209800" cy="609600"/>
          </a:xfrm>
          <a:prstGeom prst="straightConnector1">
            <a:avLst/>
          </a:prstGeom>
          <a:noFill/>
          <a:ln w="508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722" name="Straight Connector 3"/>
          <p:cNvCxnSpPr>
            <a:cxnSpLocks noChangeShapeType="1"/>
          </p:cNvCxnSpPr>
          <p:nvPr/>
        </p:nvCxnSpPr>
        <p:spPr bwMode="auto">
          <a:xfrm>
            <a:off x="938213" y="7361238"/>
            <a:ext cx="10213975" cy="158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23" name="Straight Connector 5"/>
          <p:cNvCxnSpPr>
            <a:cxnSpLocks noChangeShapeType="1"/>
          </p:cNvCxnSpPr>
          <p:nvPr/>
        </p:nvCxnSpPr>
        <p:spPr bwMode="auto">
          <a:xfrm>
            <a:off x="938213" y="6529388"/>
            <a:ext cx="10213975" cy="158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24" name="Straight Connector 6"/>
          <p:cNvCxnSpPr>
            <a:cxnSpLocks noChangeShapeType="1"/>
          </p:cNvCxnSpPr>
          <p:nvPr/>
        </p:nvCxnSpPr>
        <p:spPr bwMode="auto">
          <a:xfrm>
            <a:off x="938213" y="5695950"/>
            <a:ext cx="10213975" cy="1588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725" name="TextBox 4"/>
          <p:cNvSpPr txBox="1">
            <a:spLocks noChangeArrowheads="1"/>
          </p:cNvSpPr>
          <p:nvPr/>
        </p:nvSpPr>
        <p:spPr bwMode="auto">
          <a:xfrm>
            <a:off x="8120063" y="6408738"/>
            <a:ext cx="185737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Line 2"/>
          <p:cNvSpPr>
            <a:spLocks noChangeShapeType="1"/>
          </p:cNvSpPr>
          <p:nvPr/>
        </p:nvSpPr>
        <p:spPr bwMode="auto">
          <a:xfrm>
            <a:off x="6045200" y="1524000"/>
            <a:ext cx="76200" cy="45720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1" name="Line 3"/>
          <p:cNvSpPr>
            <a:spLocks noChangeShapeType="1"/>
          </p:cNvSpPr>
          <p:nvPr/>
        </p:nvSpPr>
        <p:spPr bwMode="auto">
          <a:xfrm>
            <a:off x="5989638" y="1371600"/>
            <a:ext cx="76200" cy="5791200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2" name="Line 4"/>
          <p:cNvSpPr>
            <a:spLocks noChangeShapeType="1"/>
          </p:cNvSpPr>
          <p:nvPr/>
        </p:nvSpPr>
        <p:spPr bwMode="auto">
          <a:xfrm>
            <a:off x="5741988" y="1371600"/>
            <a:ext cx="76200" cy="5791200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3" name="Line 5"/>
          <p:cNvSpPr>
            <a:spLocks noChangeShapeType="1"/>
          </p:cNvSpPr>
          <p:nvPr/>
        </p:nvSpPr>
        <p:spPr bwMode="auto">
          <a:xfrm>
            <a:off x="5486400" y="1371600"/>
            <a:ext cx="76200" cy="5791200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3708400" y="7239000"/>
            <a:ext cx="428625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sz="2400" b="1">
                <a:solidFill>
                  <a:srgbClr val="000000"/>
                </a:solidFill>
                <a:latin typeface="Puritan" charset="0"/>
              </a:rPr>
              <a:t>Maxima/Minima in humidity are </a:t>
            </a:r>
          </a:p>
          <a:p>
            <a:pPr eaLnBrk="1" hangingPunct="1">
              <a:buClrTx/>
              <a:buFontTx/>
              <a:buNone/>
            </a:pPr>
            <a:r>
              <a:rPr lang="en-US" sz="2400" b="1">
                <a:solidFill>
                  <a:srgbClr val="000000"/>
                </a:solidFill>
                <a:latin typeface="Puritan" charset="0"/>
              </a:rPr>
              <a:t>observed at lower levels first.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Gill Sans Light"/>
        <a:ea typeface="ヒラギノ角ゴ ProN W3"/>
        <a:cs typeface="ヒラギノ角ゴ ProN W3"/>
      </a:majorFont>
      <a:minorFont>
        <a:latin typeface="Gill Sans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-111" charset="0"/>
          <a:buNone/>
          <a:tabLst/>
          <a:defRPr kumimoji="0" lang="en-GB" sz="4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 Light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-111" charset="0"/>
          <a:buNone/>
          <a:tabLst/>
          <a:defRPr kumimoji="0" lang="en-GB" sz="4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 Light" pitchFamily="-111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9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Gill Sans Light"/>
        <a:ea typeface="ヒラギノ角ゴ ProN W3"/>
        <a:cs typeface="ヒラギノ角ゴ ProN W3"/>
      </a:majorFont>
      <a:minorFont>
        <a:latin typeface="Gill Sans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-111" charset="0"/>
          <a:buNone/>
          <a:tabLst/>
          <a:defRPr kumimoji="0" lang="en-GB" sz="4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 Light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-111" charset="0"/>
          <a:buNone/>
          <a:tabLst/>
          <a:defRPr kumimoji="0" lang="en-GB" sz="4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 Light" pitchFamily="-111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0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Gill Sans Light"/>
        <a:ea typeface="ヒラギノ角ゴ ProN W3"/>
        <a:cs typeface="ヒラギノ角ゴ ProN W3"/>
      </a:majorFont>
      <a:minorFont>
        <a:latin typeface="Gill Sans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-111" charset="0"/>
          <a:buNone/>
          <a:tabLst/>
          <a:defRPr kumimoji="0" lang="en-GB" sz="4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 Light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-111" charset="0"/>
          <a:buNone/>
          <a:tabLst/>
          <a:defRPr kumimoji="0" lang="en-GB" sz="4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 Light" pitchFamily="-111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Gill Sans Light"/>
        <a:ea typeface="ヒラギノ角ゴ ProN W3"/>
        <a:cs typeface="ヒラギノ角ゴ ProN W3"/>
      </a:majorFont>
      <a:minorFont>
        <a:latin typeface="Gill Sans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-111" charset="0"/>
          <a:buNone/>
          <a:tabLst/>
          <a:defRPr kumimoji="0" lang="en-GB" sz="4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 Light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-111" charset="0"/>
          <a:buNone/>
          <a:tabLst/>
          <a:defRPr kumimoji="0" lang="en-GB" sz="4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 Light" pitchFamily="-111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2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Gill Sans Light"/>
        <a:ea typeface="ヒラギノ角ゴ ProN W3"/>
        <a:cs typeface="ヒラギノ角ゴ ProN W3"/>
      </a:majorFont>
      <a:minorFont>
        <a:latin typeface="Gill Sans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-111" charset="0"/>
          <a:buNone/>
          <a:tabLst/>
          <a:defRPr kumimoji="0" lang="en-GB" sz="4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 Light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-111" charset="0"/>
          <a:buNone/>
          <a:tabLst/>
          <a:defRPr kumimoji="0" lang="en-GB" sz="4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 Light" pitchFamily="-111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3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Gill Sans Light"/>
        <a:ea typeface="ヒラギノ角ゴ ProN W3"/>
        <a:cs typeface="ヒラギノ角ゴ ProN W3"/>
      </a:majorFont>
      <a:minorFont>
        <a:latin typeface="Gill Sans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-111" charset="0"/>
          <a:buNone/>
          <a:tabLst/>
          <a:defRPr kumimoji="0" lang="en-GB" sz="4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 Light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-111" charset="0"/>
          <a:buNone/>
          <a:tabLst/>
          <a:defRPr kumimoji="0" lang="en-GB" sz="4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 Light" pitchFamily="-111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4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Gill Sans Light"/>
        <a:ea typeface="ヒラギノ角ゴ ProN W3"/>
        <a:cs typeface="ヒラギノ角ゴ ProN W3"/>
      </a:majorFont>
      <a:minorFont>
        <a:latin typeface="Gill Sans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-111" charset="0"/>
          <a:buNone/>
          <a:tabLst/>
          <a:defRPr kumimoji="0" lang="en-GB" sz="4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 Light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-111" charset="0"/>
          <a:buNone/>
          <a:tabLst/>
          <a:defRPr kumimoji="0" lang="en-GB" sz="4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 Light" pitchFamily="-111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5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Gill Sans Light"/>
        <a:ea typeface="ヒラギノ角ゴ ProN W3"/>
        <a:cs typeface="ヒラギノ角ゴ ProN W3"/>
      </a:majorFont>
      <a:minorFont>
        <a:latin typeface="Gill Sans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-111" charset="0"/>
          <a:buNone/>
          <a:tabLst/>
          <a:defRPr kumimoji="0" lang="en-GB" sz="4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 Light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-111" charset="0"/>
          <a:buNone/>
          <a:tabLst/>
          <a:defRPr kumimoji="0" lang="en-GB" sz="4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 Light" pitchFamily="-111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6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Gill Sans Light"/>
        <a:ea typeface="ヒラギノ角ゴ ProN W3"/>
        <a:cs typeface="ヒラギノ角ゴ ProN W3"/>
      </a:majorFont>
      <a:minorFont>
        <a:latin typeface="Gill Sans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-111" charset="0"/>
          <a:buNone/>
          <a:tabLst/>
          <a:defRPr kumimoji="0" lang="en-GB" sz="4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 Light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-111" charset="0"/>
          <a:buNone/>
          <a:tabLst/>
          <a:defRPr kumimoji="0" lang="en-GB" sz="4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 Light" pitchFamily="-111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7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Gill Sans Light"/>
        <a:ea typeface="ヒラギノ角ゴ ProN W3"/>
        <a:cs typeface="ヒラギノ角ゴ ProN W3"/>
      </a:majorFont>
      <a:minorFont>
        <a:latin typeface="Gill Sans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-111" charset="0"/>
          <a:buNone/>
          <a:tabLst/>
          <a:defRPr kumimoji="0" lang="en-GB" sz="4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 Light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-111" charset="0"/>
          <a:buNone/>
          <a:tabLst/>
          <a:defRPr kumimoji="0" lang="en-GB" sz="4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 Light" pitchFamily="-111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Gill Sans Light"/>
        <a:ea typeface="ヒラギノ角ゴ ProN W3"/>
        <a:cs typeface="ヒラギノ角ゴ ProN W3"/>
      </a:majorFont>
      <a:minorFont>
        <a:latin typeface="Gill Sans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-111" charset="0"/>
          <a:buNone/>
          <a:tabLst/>
          <a:defRPr kumimoji="0" lang="en-GB" sz="4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 Light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-111" charset="0"/>
          <a:buNone/>
          <a:tabLst/>
          <a:defRPr kumimoji="0" lang="en-GB" sz="4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 Light" pitchFamily="-111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Gill Sans Light"/>
        <a:ea typeface="ヒラギノ角ゴ ProN W3"/>
        <a:cs typeface="ヒラギノ角ゴ ProN W3"/>
      </a:majorFont>
      <a:minorFont>
        <a:latin typeface="Gill Sans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-111" charset="0"/>
          <a:buNone/>
          <a:tabLst/>
          <a:defRPr kumimoji="0" lang="en-GB" sz="4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 Light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-111" charset="0"/>
          <a:buNone/>
          <a:tabLst/>
          <a:defRPr kumimoji="0" lang="en-GB" sz="4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 Light" pitchFamily="-111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Gill Sans Light"/>
        <a:ea typeface="ヒラギノ角ゴ ProN W3"/>
        <a:cs typeface="ヒラギノ角ゴ ProN W3"/>
      </a:majorFont>
      <a:minorFont>
        <a:latin typeface="Gill Sans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-111" charset="0"/>
          <a:buNone/>
          <a:tabLst/>
          <a:defRPr kumimoji="0" lang="en-GB" sz="4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 Light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-111" charset="0"/>
          <a:buNone/>
          <a:tabLst/>
          <a:defRPr kumimoji="0" lang="en-GB" sz="4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 Light" pitchFamily="-111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Gill Sans Light"/>
        <a:ea typeface="ヒラギノ角ゴ ProN W3"/>
        <a:cs typeface="ヒラギノ角ゴ ProN W3"/>
      </a:majorFont>
      <a:minorFont>
        <a:latin typeface="Gill Sans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-111" charset="0"/>
          <a:buNone/>
          <a:tabLst/>
          <a:defRPr kumimoji="0" lang="en-GB" sz="4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 Light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-111" charset="0"/>
          <a:buNone/>
          <a:tabLst/>
          <a:defRPr kumimoji="0" lang="en-GB" sz="4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 Light" pitchFamily="-111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Gill Sans Light"/>
        <a:ea typeface="ヒラギノ角ゴ ProN W3"/>
        <a:cs typeface="ヒラギノ角ゴ ProN W3"/>
      </a:majorFont>
      <a:minorFont>
        <a:latin typeface="Gill Sans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-111" charset="0"/>
          <a:buNone/>
          <a:tabLst/>
          <a:defRPr kumimoji="0" lang="en-GB" sz="4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 Light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-111" charset="0"/>
          <a:buNone/>
          <a:tabLst/>
          <a:defRPr kumimoji="0" lang="en-GB" sz="4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 Light" pitchFamily="-111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Gill Sans Light"/>
        <a:ea typeface="ヒラギノ角ゴ ProN W3"/>
        <a:cs typeface="ヒラギノ角ゴ ProN W3"/>
      </a:majorFont>
      <a:minorFont>
        <a:latin typeface="Gill Sans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-111" charset="0"/>
          <a:buNone/>
          <a:tabLst/>
          <a:defRPr kumimoji="0" lang="en-GB" sz="4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 Light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-111" charset="0"/>
          <a:buNone/>
          <a:tabLst/>
          <a:defRPr kumimoji="0" lang="en-GB" sz="4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 Light" pitchFamily="-111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Gill Sans Light"/>
        <a:ea typeface="ヒラギノ角ゴ ProN W3"/>
        <a:cs typeface="ヒラギノ角ゴ ProN W3"/>
      </a:majorFont>
      <a:minorFont>
        <a:latin typeface="Gill Sans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-111" charset="0"/>
          <a:buNone/>
          <a:tabLst/>
          <a:defRPr kumimoji="0" lang="en-GB" sz="4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 Light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-111" charset="0"/>
          <a:buNone/>
          <a:tabLst/>
          <a:defRPr kumimoji="0" lang="en-GB" sz="4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 Light" pitchFamily="-111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8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Gill Sans Light"/>
        <a:ea typeface="ヒラギノ角ゴ ProN W3"/>
        <a:cs typeface="ヒラギノ角ゴ ProN W3"/>
      </a:majorFont>
      <a:minorFont>
        <a:latin typeface="Gill Sans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-111" charset="0"/>
          <a:buNone/>
          <a:tabLst/>
          <a:defRPr kumimoji="0" lang="en-GB" sz="4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 Light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-111" charset="0"/>
          <a:buNone/>
          <a:tabLst/>
          <a:defRPr kumimoji="0" lang="en-GB" sz="4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 Light" pitchFamily="-111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2236</TotalTime>
  <Words>173</Words>
  <Application>Microsoft Macintosh PowerPoint</Application>
  <PresentationFormat>Custom</PresentationFormat>
  <Paragraphs>36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18</vt:i4>
      </vt:variant>
      <vt:variant>
        <vt:lpstr>Slide Titles</vt:lpstr>
      </vt:variant>
      <vt:variant>
        <vt:i4>21</vt:i4>
      </vt:variant>
    </vt:vector>
  </HeadingPairs>
  <TitlesOfParts>
    <vt:vector size="46" baseType="lpstr">
      <vt:lpstr>Gill Sans Light</vt:lpstr>
      <vt:lpstr>ヒラギノ角ゴ ProN W3</vt:lpstr>
      <vt:lpstr>Times New Roman</vt:lpstr>
      <vt:lpstr>ＭＳ Ｐゴシック</vt:lpstr>
      <vt:lpstr>Arial</vt:lpstr>
      <vt:lpstr>MgOpen Cosmetica</vt:lpstr>
      <vt:lpstr>Puritan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11_Office Theme</vt:lpstr>
      <vt:lpstr>12_Office Theme</vt:lpstr>
      <vt:lpstr>13_Office Theme</vt:lpstr>
      <vt:lpstr>14_Office Theme</vt:lpstr>
      <vt:lpstr>15_Office Theme</vt:lpstr>
      <vt:lpstr>16_Office Theme</vt:lpstr>
      <vt:lpstr>17_Office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cp:lastModifiedBy>Robert Houze</cp:lastModifiedBy>
  <cp:revision>14</cp:revision>
  <cp:lastPrinted>2012-04-26T22:03:30Z</cp:lastPrinted>
  <dcterms:created xsi:type="dcterms:W3CDTF">2012-04-18T12:18:21Z</dcterms:created>
  <dcterms:modified xsi:type="dcterms:W3CDTF">2012-04-27T21:19:15Z</dcterms:modified>
</cp:coreProperties>
</file>