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57" r:id="rId7"/>
    <p:sldId id="265" r:id="rId8"/>
    <p:sldId id="259" r:id="rId9"/>
    <p:sldId id="258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637"/>
  </p:normalViewPr>
  <p:slideViewPr>
    <p:cSldViewPr snapToGrid="0" snapToObjects="1">
      <p:cViewPr varScale="1">
        <p:scale>
          <a:sx n="155" d="100"/>
          <a:sy n="155" d="100"/>
        </p:scale>
        <p:origin x="21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7581-753E-AD47-91F5-CC4FCED92ABF}" type="datetimeFigureOut">
              <a:rPr lang="en-US" smtClean="0"/>
              <a:t>4/14/17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B454-CE50-5E43-BBAD-02A2304FB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7581-753E-AD47-91F5-CC4FCED92ABF}" type="datetimeFigureOut">
              <a:rPr lang="en-US" smtClean="0"/>
              <a:t>4/14/17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B454-CE50-5E43-BBAD-02A2304FB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4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7581-753E-AD47-91F5-CC4FCED92ABF}" type="datetimeFigureOut">
              <a:rPr lang="en-US" smtClean="0"/>
              <a:t>4/14/17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B454-CE50-5E43-BBAD-02A2304FB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5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7581-753E-AD47-91F5-CC4FCED92ABF}" type="datetimeFigureOut">
              <a:rPr lang="en-US" smtClean="0"/>
              <a:t>4/14/17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B454-CE50-5E43-BBAD-02A2304FB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8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7581-753E-AD47-91F5-CC4FCED92ABF}" type="datetimeFigureOut">
              <a:rPr lang="en-US" smtClean="0"/>
              <a:t>4/14/17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B454-CE50-5E43-BBAD-02A2304FB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46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7581-753E-AD47-91F5-CC4FCED92ABF}" type="datetimeFigureOut">
              <a:rPr lang="en-US" smtClean="0"/>
              <a:t>4/14/17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B454-CE50-5E43-BBAD-02A2304FB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67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7581-753E-AD47-91F5-CC4FCED92ABF}" type="datetimeFigureOut">
              <a:rPr lang="en-US" smtClean="0"/>
              <a:t>4/14/17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B454-CE50-5E43-BBAD-02A2304FB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2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7581-753E-AD47-91F5-CC4FCED92ABF}" type="datetimeFigureOut">
              <a:rPr lang="en-US" smtClean="0"/>
              <a:t>4/14/17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B454-CE50-5E43-BBAD-02A2304FB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7581-753E-AD47-91F5-CC4FCED92ABF}" type="datetimeFigureOut">
              <a:rPr lang="en-US" smtClean="0"/>
              <a:t>4/14/17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B454-CE50-5E43-BBAD-02A2304FB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8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7581-753E-AD47-91F5-CC4FCED92ABF}" type="datetimeFigureOut">
              <a:rPr lang="en-US" smtClean="0"/>
              <a:t>4/14/17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B454-CE50-5E43-BBAD-02A2304FB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92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7581-753E-AD47-91F5-CC4FCED92ABF}" type="datetimeFigureOut">
              <a:rPr lang="en-US" smtClean="0"/>
              <a:t>4/14/17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B454-CE50-5E43-BBAD-02A2304FB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0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47581-753E-AD47-91F5-CC4FCED92ABF}" type="datetimeFigureOut">
              <a:rPr lang="en-US" smtClean="0"/>
              <a:t>4/14/17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8B454-CE50-5E43-BBAD-02A2304FB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9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1579" y="1600158"/>
            <a:ext cx="9144000" cy="2387600"/>
          </a:xfrm>
        </p:spPr>
        <p:txBody>
          <a:bodyPr/>
          <a:lstStyle/>
          <a:p>
            <a:r>
              <a:rPr lang="en-US" b="1" dirty="0" smtClean="0"/>
              <a:t>How to Introduce a Speaker Who Needs No Introduction?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11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6829"/>
            <a:ext cx="10515600" cy="4188930"/>
          </a:xfrm>
        </p:spPr>
      </p:pic>
    </p:spTree>
    <p:extLst>
      <p:ext uri="{BB962C8B-B14F-4D97-AF65-F5344CB8AC3E}">
        <p14:creationId xmlns:p14="http://schemas.microsoft.com/office/powerpoint/2010/main" val="2092245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 did a lot of research…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509" y="1842101"/>
            <a:ext cx="8628505" cy="4351338"/>
          </a:xfrm>
        </p:spPr>
      </p:pic>
    </p:spTree>
    <p:extLst>
      <p:ext uri="{BB962C8B-B14F-4D97-AF65-F5344CB8AC3E}">
        <p14:creationId xmlns:p14="http://schemas.microsoft.com/office/powerpoint/2010/main" val="110948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Some Tips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/>
              <a:t>Don’t go over a long list of his/her accomplishments</a:t>
            </a:r>
          </a:p>
          <a:p>
            <a:r>
              <a:rPr lang="en-US" sz="3600" i="1" dirty="0" smtClean="0"/>
              <a:t>Don’t make it sound like an obituary</a:t>
            </a:r>
          </a:p>
          <a:p>
            <a:r>
              <a:rPr lang="en-US" sz="3600" i="1" dirty="0" smtClean="0"/>
              <a:t>Tell a funny story about the individual or some interesting factoid.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09055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7489"/>
            <a:ext cx="8632559" cy="5442426"/>
          </a:xfrm>
        </p:spPr>
      </p:pic>
    </p:spTree>
    <p:extLst>
      <p:ext uri="{BB962C8B-B14F-4D97-AF65-F5344CB8AC3E}">
        <p14:creationId xmlns:p14="http://schemas.microsoft.com/office/powerpoint/2010/main" val="511419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Birthday as…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964" y="1762898"/>
            <a:ext cx="6359696" cy="4414066"/>
          </a:xfrm>
        </p:spPr>
      </p:pic>
    </p:spTree>
    <p:extLst>
      <p:ext uri="{BB962C8B-B14F-4D97-AF65-F5344CB8AC3E}">
        <p14:creationId xmlns:p14="http://schemas.microsoft.com/office/powerpoint/2010/main" val="1204216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848" y="365125"/>
            <a:ext cx="5049392" cy="5981486"/>
          </a:xfrm>
        </p:spPr>
      </p:pic>
    </p:spTree>
    <p:extLst>
      <p:ext uri="{BB962C8B-B14F-4D97-AF65-F5344CB8AC3E}">
        <p14:creationId xmlns:p14="http://schemas.microsoft.com/office/powerpoint/2010/main" val="901656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054" y="225982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Perhaps of more interest….and not well known…. </a:t>
            </a:r>
            <a:br>
              <a:rPr lang="en-US" b="1" dirty="0" smtClean="0">
                <a:latin typeface="+mn-lt"/>
              </a:rPr>
            </a:br>
            <a:r>
              <a:rPr lang="en-US" b="1" dirty="0">
                <a:solidFill>
                  <a:srgbClr val="FF0000"/>
                </a:solidFill>
                <a:latin typeface="+mn-lt"/>
              </a:rPr>
              <a:t/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n-US" b="1" dirty="0" smtClean="0">
                <a:solidFill>
                  <a:srgbClr val="FF0000"/>
                </a:solidFill>
                <a:latin typeface="+mn-lt"/>
              </a:rPr>
              <a:t>Mike’s “philosophical” writing in national media about environmental issues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3180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70" y="183894"/>
            <a:ext cx="7309287" cy="5013692"/>
          </a:xfrm>
        </p:spPr>
      </p:pic>
      <p:sp>
        <p:nvSpPr>
          <p:cNvPr id="5" name="TextBox 4"/>
          <p:cNvSpPr txBox="1"/>
          <p:nvPr/>
        </p:nvSpPr>
        <p:spPr>
          <a:xfrm>
            <a:off x="609599" y="5504120"/>
            <a:ext cx="11096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The evidence linking Arctic amplification to the behavior of the wintertime polar vortex is not strong and it is not well supported by independent, peer-reviewed </a:t>
            </a:r>
            <a:r>
              <a:rPr lang="en-US" sz="2000" i="1" dirty="0" smtClean="0"/>
              <a:t>studies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084790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49" y="866116"/>
            <a:ext cx="10515600" cy="3321208"/>
          </a:xfrm>
        </p:spPr>
      </p:pic>
      <p:sp>
        <p:nvSpPr>
          <p:cNvPr id="5" name="TextBox 4"/>
          <p:cNvSpPr txBox="1"/>
          <p:nvPr/>
        </p:nvSpPr>
        <p:spPr>
          <a:xfrm>
            <a:off x="1869988" y="5066269"/>
            <a:ext cx="7751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Raising public awareness of the multiple threats to our planet’s life support system is too important to be subject to the whims of the weather.</a:t>
            </a:r>
          </a:p>
        </p:txBody>
      </p:sp>
    </p:spTree>
    <p:extLst>
      <p:ext uri="{BB962C8B-B14F-4D97-AF65-F5344CB8AC3E}">
        <p14:creationId xmlns:p14="http://schemas.microsoft.com/office/powerpoint/2010/main" val="1490283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114</Words>
  <Application>Microsoft Macintosh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Office Theme</vt:lpstr>
      <vt:lpstr>How to Introduce a Speaker Who Needs No Introduction?</vt:lpstr>
      <vt:lpstr>I did a lot of research…</vt:lpstr>
      <vt:lpstr>Some Tips</vt:lpstr>
      <vt:lpstr>PowerPoint Presentation</vt:lpstr>
      <vt:lpstr>Same Birthday as…</vt:lpstr>
      <vt:lpstr>PowerPoint Presentation</vt:lpstr>
      <vt:lpstr>Perhaps of more interest….and not well known….   Mike’s “philosophical” writing in national media about environmental issues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Mike Wallace</dc:title>
  <dc:creator>Cliff Mass</dc:creator>
  <cp:lastModifiedBy>Cliff Mass</cp:lastModifiedBy>
  <cp:revision>3</cp:revision>
  <dcterms:created xsi:type="dcterms:W3CDTF">2017-04-14T18:36:55Z</dcterms:created>
  <dcterms:modified xsi:type="dcterms:W3CDTF">2017-04-14T19:03:13Z</dcterms:modified>
</cp:coreProperties>
</file>