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67"/>
  </p:normalViewPr>
  <p:slideViewPr>
    <p:cSldViewPr snapToGrid="0" snapToObjects="1">
      <p:cViewPr varScale="1">
        <p:scale>
          <a:sx n="141" d="100"/>
          <a:sy n="141" d="100"/>
        </p:scale>
        <p:origin x="22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5DAF4-21D4-6340-82E5-47369F7C30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A4313-8503-CB4B-BB33-9E5703988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52555-28A1-B149-BED9-C2871A1F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FD1F3-202C-5B4C-B877-4590895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6CB0-8F80-CC48-9661-00EA241E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61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811B-1F9F-AF4C-B2D1-91BC34A6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0000F-CD02-1A4D-95CD-D518B08246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A4328-E5AF-4A46-B7AD-B5BB71506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02F5-B574-A140-8047-14A65FCA8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991B-A22B-D64A-818D-56265CFF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6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982F24-6AD9-C942-8B05-BA9D73054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7563C-5096-1D45-9A69-28C2A8BBF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012F2-1E3A-5641-B285-6B2BD3F7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0CC0C-85F2-4748-8748-ADA392FF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B20EC-6432-3D48-83AD-4C2B4414A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2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7937-F8FE-EE44-B3B2-F5DFA964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6E624-D1F2-564F-A2DA-1C490B9A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F89E7-7155-EE40-B23E-F314CBA47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A2F06-9602-BF40-9673-149D5BA2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FCE48-A97E-054B-95AD-1D9B7772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0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D10C0-E52A-BC4A-9E44-5ADA9982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DEEDD-1FFA-874E-9524-36B3DA0A2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74EC9B-F05D-DC4A-BF90-2EA369C87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44AE7-44A5-9242-A6D4-C1ACDD1BD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ABF38-9F54-AD46-B093-417AEF441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1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1655D-A813-3B4A-944B-9FF304C73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B82E2-2CCD-1B4C-BF8B-6E04430AC5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48897-1136-7744-A5EF-801537CD6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91AE6-DBF5-214A-B594-38AE799F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696D00-6219-7048-B463-249003835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7466E2-83CF-874D-A9B3-C7E7981E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DD86A-E659-084D-9BB4-24A79572C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5C2CA-86B2-A94D-BEBD-13319C2B1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2D4A9-DD2B-5447-A810-EB92EA393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62A7C-5366-F44A-85E0-EFA9346F7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A62042-3B4A-4C46-A264-A9A220256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2C34B-300E-BB44-AE8B-EC0BCE13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1801F-C53D-AD43-9AE1-E3984468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6353F-212C-C048-A2C1-E2CE771B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47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19C0-D634-5F48-87EA-144C22D2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50991-9C13-7E41-AFCA-E3C48801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C424F2-6749-E146-A6F5-037861AE0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74DBF2-0675-E746-AF15-DDE2E125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1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BA789-0F7A-3A4E-A2B7-B8F6667A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FAF27-489D-EB45-A906-85C44C38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DF21D-C5EC-1E4E-842B-222E6A0EC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27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104B-6505-C049-98A6-583B6099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AEB20-3362-B046-8ECE-4E7F3FBD0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CC39B-B72E-E246-AE1C-244A28385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2BC68-E70C-0944-9A19-07DA0BC4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9D727-E37A-C446-88E7-4925B1FA3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D343FA-7E79-2E41-929B-125985FF7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1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F354-650A-174B-B242-BD5367F8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D889B3-BA2D-2643-B8EA-06B3FAEF5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ECD13-3405-9F45-80E3-773718FD5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06F68-0931-F749-BC91-05AE3274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896263-7AB1-7F46-B95E-E39BDCA7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10583-8EBF-174C-814A-A9301B0E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8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03144-748F-1B44-BB85-9312A930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22506-A96C-5746-B3F9-443A6C6EF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7389-2A78-7E4A-9E85-D989A9190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37FFC-5A62-4748-8E42-09E934C3CEA5}" type="datetimeFigureOut">
              <a:rPr lang="en-US" smtClean="0"/>
              <a:t>7/23/19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3F515-5DE7-AC4A-B338-A9338ECB0E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A27F0-4D0D-CE4A-B4B6-9B5C77D7F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70D6-9248-C74C-9B10-7EA6B1044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6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6EE3-1663-1E4A-AAAF-A0E27E76E0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Saildrone</a:t>
            </a:r>
            <a:r>
              <a:rPr lang="en-US" b="1" dirty="0">
                <a:latin typeface="+mn-lt"/>
              </a:rPr>
              <a:t> Pacific Sentinel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D4FB2-2A46-1649-87DD-ED47E1872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04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AA05-92ED-8642-8E53-3C700702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Surface Pressure is the Key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5EB1C-B38E-684B-A358-88AC081A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1840"/>
            <a:ext cx="5653135" cy="4351338"/>
          </a:xfrm>
        </p:spPr>
        <p:txBody>
          <a:bodyPr/>
          <a:lstStyle/>
          <a:p>
            <a:r>
              <a:rPr lang="en-US" dirty="0"/>
              <a:t>Surface parameter that contains 3D information</a:t>
            </a:r>
          </a:p>
          <a:p>
            <a:r>
              <a:rPr lang="en-US" dirty="0"/>
              <a:t>Substantial correlations at distance over water</a:t>
            </a:r>
          </a:p>
        </p:txBody>
      </p:sp>
    </p:spTree>
    <p:extLst>
      <p:ext uri="{BB962C8B-B14F-4D97-AF65-F5344CB8AC3E}">
        <p14:creationId xmlns:p14="http://schemas.microsoft.com/office/powerpoint/2010/main" val="3207622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B5A3-20C9-274D-ADAD-8FAC185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deploy?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F88E-5088-4247-8837-215C68C1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8121" cy="4351338"/>
          </a:xfrm>
        </p:spPr>
        <p:txBody>
          <a:bodyPr/>
          <a:lstStyle/>
          <a:p>
            <a:r>
              <a:rPr lang="en-US" dirty="0"/>
              <a:t>Possibility one:  Static Picket Fence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30E7-DF81-6446-A4B8-04A23EAA48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4" y="769544"/>
            <a:ext cx="6351239" cy="573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89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B5A3-20C9-274D-ADAD-8FAC185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deploy?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F88E-5088-4247-8837-215C68C1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8121" cy="4351338"/>
          </a:xfrm>
        </p:spPr>
        <p:txBody>
          <a:bodyPr/>
          <a:lstStyle/>
          <a:p>
            <a:r>
              <a:rPr lang="en-US" dirty="0"/>
              <a:t>Possibility two:  picket fence with adjustments in prior days based on ensemble guidance (sensitivity, storm locations)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30E7-DF81-6446-A4B8-04A23EAA48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4" y="769544"/>
            <a:ext cx="6351239" cy="573989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34C489-D4E0-FF4B-9DD2-E88C110839E0}"/>
              </a:ext>
            </a:extLst>
          </p:cNvPr>
          <p:cNvCxnSpPr>
            <a:cxnSpLocks/>
          </p:cNvCxnSpPr>
          <p:nvPr/>
        </p:nvCxnSpPr>
        <p:spPr>
          <a:xfrm>
            <a:off x="7645651" y="1587728"/>
            <a:ext cx="230864" cy="34085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9CE331-7D07-A34F-987F-EEB82C531283}"/>
              </a:ext>
            </a:extLst>
          </p:cNvPr>
          <p:cNvCxnSpPr>
            <a:cxnSpLocks/>
          </p:cNvCxnSpPr>
          <p:nvPr/>
        </p:nvCxnSpPr>
        <p:spPr>
          <a:xfrm flipV="1">
            <a:off x="7701480" y="3883937"/>
            <a:ext cx="175035" cy="35625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2DE40A-66D8-0443-A7AC-F98E7E4AE171}"/>
              </a:ext>
            </a:extLst>
          </p:cNvPr>
          <p:cNvCxnSpPr>
            <a:cxnSpLocks/>
          </p:cNvCxnSpPr>
          <p:nvPr/>
        </p:nvCxnSpPr>
        <p:spPr>
          <a:xfrm flipV="1">
            <a:off x="7645651" y="4581053"/>
            <a:ext cx="66392" cy="47681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7067FA8-F565-944B-B7F6-F8C2714152C6}"/>
              </a:ext>
            </a:extLst>
          </p:cNvPr>
          <p:cNvSpPr txBox="1"/>
          <p:nvPr/>
        </p:nvSpPr>
        <p:spPr>
          <a:xfrm>
            <a:off x="5730844" y="3702867"/>
            <a:ext cx="401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312ACA6-8A5C-4944-9C32-D90651FC9016}"/>
              </a:ext>
            </a:extLst>
          </p:cNvPr>
          <p:cNvCxnSpPr>
            <a:cxnSpLocks/>
          </p:cNvCxnSpPr>
          <p:nvPr/>
        </p:nvCxnSpPr>
        <p:spPr>
          <a:xfrm flipV="1">
            <a:off x="6131916" y="3422210"/>
            <a:ext cx="621969" cy="580280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92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9B5A3-20C9-274D-ADAD-8FAC185F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deploy?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DF88E-5088-4247-8837-215C68C1A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88121" cy="4351338"/>
          </a:xfrm>
        </p:spPr>
        <p:txBody>
          <a:bodyPr/>
          <a:lstStyle/>
          <a:p>
            <a:r>
              <a:rPr lang="en-US" dirty="0"/>
              <a:t>Possibility three:  cluster in most probably storm/AR locations and move into position during prior 5 days.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330E7-DF81-6446-A4B8-04A23EAA48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04" y="769544"/>
            <a:ext cx="6351239" cy="5739897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65039DC4-2DBF-3B43-8497-F90B36811493}"/>
              </a:ext>
            </a:extLst>
          </p:cNvPr>
          <p:cNvSpPr/>
          <p:nvPr/>
        </p:nvSpPr>
        <p:spPr>
          <a:xfrm>
            <a:off x="7859046" y="2385270"/>
            <a:ext cx="362138" cy="38929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323D8431-214C-4D42-A9D6-7B6908683F79}"/>
              </a:ext>
            </a:extLst>
          </p:cNvPr>
          <p:cNvSpPr/>
          <p:nvPr/>
        </p:nvSpPr>
        <p:spPr>
          <a:xfrm>
            <a:off x="7303767" y="1142452"/>
            <a:ext cx="555279" cy="516480"/>
          </a:xfrm>
          <a:prstGeom prst="star5">
            <a:avLst/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7C3B751C-78CF-4F42-9C4B-37167DA30959}"/>
              </a:ext>
            </a:extLst>
          </p:cNvPr>
          <p:cNvSpPr/>
          <p:nvPr/>
        </p:nvSpPr>
        <p:spPr>
          <a:xfrm>
            <a:off x="7863079" y="3710765"/>
            <a:ext cx="362138" cy="38929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72B9888F-7982-A64F-A31B-6B72E7CE98FF}"/>
              </a:ext>
            </a:extLst>
          </p:cNvPr>
          <p:cNvSpPr/>
          <p:nvPr/>
        </p:nvSpPr>
        <p:spPr>
          <a:xfrm>
            <a:off x="7903676" y="2951430"/>
            <a:ext cx="362138" cy="389299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0FD4AE27-3F13-7B4A-B1AA-D7AA7E595464}"/>
              </a:ext>
            </a:extLst>
          </p:cNvPr>
          <p:cNvSpPr/>
          <p:nvPr/>
        </p:nvSpPr>
        <p:spPr>
          <a:xfrm>
            <a:off x="7283280" y="4843411"/>
            <a:ext cx="575766" cy="56150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CEE20A3C-3A7A-8C46-B3DB-FAE5FB4B460C}"/>
              </a:ext>
            </a:extLst>
          </p:cNvPr>
          <p:cNvSpPr/>
          <p:nvPr/>
        </p:nvSpPr>
        <p:spPr>
          <a:xfrm>
            <a:off x="7267554" y="1690688"/>
            <a:ext cx="575766" cy="561508"/>
          </a:xfrm>
          <a:prstGeom prst="star5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6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4220-CCC7-E046-B7DB-CDDB8D283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Year 1:  Conservative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0ACA-2400-C447-B56B-B6296C188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19461" cy="4303571"/>
          </a:xfrm>
        </p:spPr>
        <p:txBody>
          <a:bodyPr/>
          <a:lstStyle/>
          <a:p>
            <a:r>
              <a:rPr lang="en-US" dirty="0"/>
              <a:t>Used static picket fence</a:t>
            </a:r>
          </a:p>
          <a:p>
            <a:r>
              <a:rPr lang="en-US" dirty="0"/>
              <a:t>Simplifies first year operation</a:t>
            </a:r>
          </a:p>
          <a:p>
            <a:r>
              <a:rPr lang="en-US" dirty="0"/>
              <a:t>Will catch all events for most of west coast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2BB9A-E2BA-1541-A642-8419323CED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8" y="1690688"/>
            <a:ext cx="5423025" cy="481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07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6DA74B-1636-9949-A5D8-CB722B967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28" y="202672"/>
            <a:ext cx="7632820" cy="625049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13C94F-25CA-4F4D-B7A2-43A4A1E85A4D}"/>
              </a:ext>
            </a:extLst>
          </p:cNvPr>
          <p:cNvSpPr txBox="1"/>
          <p:nvPr/>
        </p:nvSpPr>
        <p:spPr>
          <a:xfrm>
            <a:off x="5674177" y="3451122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9053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F8AC-1875-EF4F-84AD-7AEDFB61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9D82F9-DDDC-4243-8FBE-6A0D361C38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243" y="2994904"/>
            <a:ext cx="5400393" cy="34033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444F8C-EBC6-6A41-AF44-884B9E8F2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66" y="365124"/>
            <a:ext cx="5439911" cy="34282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1D2887-4826-7445-938D-088E14E0D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7643" y="3147304"/>
            <a:ext cx="5400393" cy="34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1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5F8AC-1875-EF4F-84AD-7AEDFB616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	Buoys					  Used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444F8C-EBC6-6A41-AF44-884B9E8F2C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4" t="26585" r="73122" b="38292"/>
          <a:stretch/>
        </p:blipFill>
        <p:spPr>
          <a:xfrm>
            <a:off x="1095469" y="1276538"/>
            <a:ext cx="4929642" cy="4716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1D2887-4826-7445-938D-088E14E0D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8" t="22708" r="73532" b="39252"/>
          <a:stretch/>
        </p:blipFill>
        <p:spPr>
          <a:xfrm>
            <a:off x="6645244" y="1176951"/>
            <a:ext cx="4580669" cy="481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AA558-CF02-A141-9CB5-6D1B6C28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9DA31C-1CA3-8840-ACAA-411DC18E1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0" r="13595" b="35562"/>
          <a:stretch/>
        </p:blipFill>
        <p:spPr>
          <a:xfrm>
            <a:off x="838200" y="827212"/>
            <a:ext cx="10892311" cy="520239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3997708-D42A-9649-973E-6D693ACAA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65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9D76-576C-E844-86C5-3A94E0210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4D0BD3-E411-CD4E-936F-01D8C42DE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940" y="365125"/>
            <a:ext cx="6144031" cy="57382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F94529-2019-C741-B6E6-B1BF4674D9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6" t="-1604" r="16773" b="1604"/>
          <a:stretch/>
        </p:blipFill>
        <p:spPr>
          <a:xfrm>
            <a:off x="6710553" y="1436927"/>
            <a:ext cx="4643247" cy="429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F7C7-8835-F040-948F-6B537E3C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Torn and Hakim (2008)-24h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1665-8E70-B847-BB78-F401FC6CB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C2E39-0E69-254F-841B-5299790FC84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896"/>
          <a:stretch/>
        </p:blipFill>
        <p:spPr bwMode="auto">
          <a:xfrm>
            <a:off x="2700259" y="1981411"/>
            <a:ext cx="6791482" cy="4195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9399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9880-CC7F-AB41-903E-5BD4319A0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West Coast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F9699-62CE-F24C-BBC7-B7E50316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64" y="1988588"/>
            <a:ext cx="5671242" cy="4351338"/>
          </a:xfrm>
        </p:spPr>
        <p:txBody>
          <a:bodyPr/>
          <a:lstStyle/>
          <a:p>
            <a:r>
              <a:rPr lang="en-US" dirty="0"/>
              <a:t>Intensity and position of landfalling storms</a:t>
            </a:r>
          </a:p>
          <a:p>
            <a:r>
              <a:rPr lang="en-US" dirty="0"/>
              <a:t>Intensity of positions of atmospheric rivers, including waves on them</a:t>
            </a:r>
          </a:p>
          <a:p>
            <a:r>
              <a:rPr lang="en-US" dirty="0"/>
              <a:t>Describing the offshore winds/waves during summer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9CCA29-B183-7543-A990-C814E0E1D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74" y="1158843"/>
            <a:ext cx="5503134" cy="478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46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CFEA0-CF8E-7543-ABB8-35733BAA2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5EF2C-C7AE-884B-B293-F30F86040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9349" y="179846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66362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141</Words>
  <Application>Microsoft Macintosh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Saildrone Pacific Sentinel Project</vt:lpstr>
      <vt:lpstr>PowerPoint Presentation</vt:lpstr>
      <vt:lpstr>PowerPoint Presentation</vt:lpstr>
      <vt:lpstr>ALL Buoys       Used</vt:lpstr>
      <vt:lpstr>PowerPoint Presentation</vt:lpstr>
      <vt:lpstr>PowerPoint Presentation</vt:lpstr>
      <vt:lpstr>Torn and Hakim (2008)-24h Sensitivity</vt:lpstr>
      <vt:lpstr>West Coast Issues</vt:lpstr>
      <vt:lpstr>PowerPoint Presentation</vt:lpstr>
      <vt:lpstr>Surface Pressure is the Key Observation</vt:lpstr>
      <vt:lpstr>How to deploy?</vt:lpstr>
      <vt:lpstr>How to deploy?</vt:lpstr>
      <vt:lpstr>How to deploy?</vt:lpstr>
      <vt:lpstr>Year 1:  Conservative Approach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Saildrone Pacific Sentinel Project</dc:title>
  <dc:creator>Cliff Mass</dc:creator>
  <cp:lastModifiedBy>Cliff Mass</cp:lastModifiedBy>
  <cp:revision>13</cp:revision>
  <dcterms:created xsi:type="dcterms:W3CDTF">2019-07-23T16:40:17Z</dcterms:created>
  <dcterms:modified xsi:type="dcterms:W3CDTF">2019-07-23T17:56:27Z</dcterms:modified>
</cp:coreProperties>
</file>