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37"/>
  </p:normalViewPr>
  <p:slideViewPr>
    <p:cSldViewPr snapToGrid="0" snapToObjects="1">
      <p:cViewPr varScale="1">
        <p:scale>
          <a:sx n="155" d="100"/>
          <a:sy n="155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8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4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4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5C2A-0E32-F449-8EC9-6075D99B5F8E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747B-AFBA-5B42-B07A-EDAA4F72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 level Jet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81" y="459122"/>
            <a:ext cx="5172795" cy="5717841"/>
          </a:xfrm>
        </p:spPr>
      </p:pic>
    </p:spTree>
    <p:extLst>
      <p:ext uri="{BB962C8B-B14F-4D97-AF65-F5344CB8AC3E}">
        <p14:creationId xmlns:p14="http://schemas.microsoft.com/office/powerpoint/2010/main" val="185614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Alternative:  Low-level </a:t>
            </a:r>
            <a:r>
              <a:rPr lang="en-US" dirty="0" err="1" smtClean="0"/>
              <a:t>diabatic</a:t>
            </a:r>
            <a:r>
              <a:rPr lang="en-US" dirty="0" smtClean="0"/>
              <a:t> PV on front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686844"/>
            <a:ext cx="9410700" cy="2628900"/>
          </a:xfrm>
        </p:spPr>
      </p:pic>
    </p:spTree>
    <p:extLst>
      <p:ext uri="{BB962C8B-B14F-4D97-AF65-F5344CB8AC3E}">
        <p14:creationId xmlns:p14="http://schemas.microsoft.com/office/powerpoint/2010/main" val="9090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45" y="466382"/>
            <a:ext cx="5600732" cy="4351338"/>
          </a:xfrm>
        </p:spPr>
      </p:pic>
      <p:sp>
        <p:nvSpPr>
          <p:cNvPr id="5" name="TextBox 4"/>
          <p:cNvSpPr txBox="1"/>
          <p:nvPr/>
        </p:nvSpPr>
        <p:spPr>
          <a:xfrm>
            <a:off x="1370569" y="4918977"/>
            <a:ext cx="9857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Inversion summary for the cold-frontal PV anomaly at 0000 UTC 27 Feb 1997: (a) cold-frontal QGPV anomaly at 950 </a:t>
            </a:r>
            <a:r>
              <a:rPr lang="en-US" dirty="0" err="1"/>
              <a:t>hPa</a:t>
            </a:r>
            <a:r>
              <a:rPr lang="en-US" dirty="0"/>
              <a:t> (solid, contour interval 0.5 × 10</a:t>
            </a:r>
            <a:r>
              <a:rPr lang="en-US" baseline="30000" dirty="0"/>
              <a:t>−5</a:t>
            </a:r>
            <a:r>
              <a:rPr lang="en-US" dirty="0"/>
              <a:t> s</a:t>
            </a:r>
            <a:r>
              <a:rPr lang="en-US" baseline="30000" dirty="0"/>
              <a:t>−1</a:t>
            </a:r>
            <a:r>
              <a:rPr lang="en-US" dirty="0"/>
              <a:t>), (b) </a:t>
            </a:r>
            <a:r>
              <a:rPr lang="en-US" dirty="0" err="1"/>
              <a:t>geopotential</a:t>
            </a:r>
            <a:r>
              <a:rPr lang="en-US" dirty="0"/>
              <a:t> height (dashed, contour interval 5 m) and geostrophic wind (standard plotting convention) recovered from inversion of cold-frontal QGPV anomaly, (c) cross section of QGPV and section-normal geostrophic wind component (m s</a:t>
            </a:r>
            <a:r>
              <a:rPr lang="en-US" baseline="30000" dirty="0"/>
              <a:t>−1</a:t>
            </a:r>
            <a:r>
              <a:rPr lang="en-US" dirty="0"/>
              <a:t>, solid, positive for flow into section; dashed, negative for flow out of section). Section orientation shown in Fig. 4c. (d) As in (c), except </a:t>
            </a:r>
            <a:r>
              <a:rPr lang="en-US" dirty="0" err="1"/>
              <a:t>Ertel</a:t>
            </a:r>
            <a:r>
              <a:rPr lang="en-US" dirty="0"/>
              <a:t> potential </a:t>
            </a:r>
            <a:r>
              <a:rPr lang="en-US" dirty="0" err="1"/>
              <a:t>vorticity</a:t>
            </a:r>
            <a:r>
              <a:rPr lang="en-US" dirty="0"/>
              <a:t> and observed section-normal geostrophic wind speed</a:t>
            </a:r>
          </a:p>
        </p:txBody>
      </p:sp>
    </p:spTree>
    <p:extLst>
      <p:ext uri="{BB962C8B-B14F-4D97-AF65-F5344CB8AC3E}">
        <p14:creationId xmlns:p14="http://schemas.microsoft.com/office/powerpoint/2010/main" val="30883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rare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2801144"/>
            <a:ext cx="7200900" cy="2400300"/>
          </a:xfrm>
        </p:spPr>
      </p:pic>
    </p:spTree>
    <p:extLst>
      <p:ext uri="{BB962C8B-B14F-4D97-AF65-F5344CB8AC3E}">
        <p14:creationId xmlns:p14="http://schemas.microsoft.com/office/powerpoint/2010/main" val="122249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2" y="353648"/>
            <a:ext cx="6154839" cy="5823315"/>
          </a:xfrm>
        </p:spPr>
      </p:pic>
    </p:spTree>
    <p:extLst>
      <p:ext uri="{BB962C8B-B14F-4D97-AF65-F5344CB8AC3E}">
        <p14:creationId xmlns:p14="http://schemas.microsoft.com/office/powerpoint/2010/main" val="171335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01" y="1037968"/>
            <a:ext cx="5860027" cy="5138995"/>
          </a:xfrm>
        </p:spPr>
      </p:pic>
    </p:spTree>
    <p:extLst>
      <p:ext uri="{BB962C8B-B14F-4D97-AF65-F5344CB8AC3E}">
        <p14:creationId xmlns:p14="http://schemas.microsoft.com/office/powerpoint/2010/main" val="14481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11" y="290985"/>
            <a:ext cx="8531280" cy="5811838"/>
          </a:xfrm>
        </p:spPr>
      </p:pic>
    </p:spTree>
    <p:extLst>
      <p:ext uri="{BB962C8B-B14F-4D97-AF65-F5344CB8AC3E}">
        <p14:creationId xmlns:p14="http://schemas.microsoft.com/office/powerpoint/2010/main" val="108843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11" y="365125"/>
            <a:ext cx="8451495" cy="5757486"/>
          </a:xfrm>
        </p:spPr>
      </p:pic>
    </p:spTree>
    <p:extLst>
      <p:ext uri="{BB962C8B-B14F-4D97-AF65-F5344CB8AC3E}">
        <p14:creationId xmlns:p14="http://schemas.microsoft.com/office/powerpoint/2010/main" val="59996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16" y="683741"/>
            <a:ext cx="8063579" cy="5493222"/>
          </a:xfrm>
        </p:spPr>
      </p:pic>
    </p:spTree>
    <p:extLst>
      <p:ext uri="{BB962C8B-B14F-4D97-AF65-F5344CB8AC3E}">
        <p14:creationId xmlns:p14="http://schemas.microsoft.com/office/powerpoint/2010/main" val="129134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 13, 2015 06 UTC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64" y="1825625"/>
            <a:ext cx="3671672" cy="4351338"/>
          </a:xfrm>
        </p:spPr>
      </p:pic>
    </p:spTree>
    <p:extLst>
      <p:ext uri="{BB962C8B-B14F-4D97-AF65-F5344CB8AC3E}">
        <p14:creationId xmlns:p14="http://schemas.microsoft.com/office/powerpoint/2010/main" val="181053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62" y="1027906"/>
            <a:ext cx="6429804" cy="5131625"/>
          </a:xfrm>
        </p:spPr>
      </p:pic>
    </p:spTree>
    <p:extLst>
      <p:ext uri="{BB962C8B-B14F-4D97-AF65-F5344CB8AC3E}">
        <p14:creationId xmlns:p14="http://schemas.microsoft.com/office/powerpoint/2010/main" val="157417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51</Words>
  <Application>Microsoft Macintosh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Low level Jet</vt:lpstr>
      <vt:lpstr>Not rare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 13, 2015 06 UTC</vt:lpstr>
      <vt:lpstr>PowerPoint Presentation</vt:lpstr>
      <vt:lpstr>PowerPoint Presentation</vt:lpstr>
      <vt:lpstr>Alternative:  Low-level diabatic PV on front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level Jet</dc:title>
  <dc:creator>Microsoft Office User</dc:creator>
  <cp:lastModifiedBy>Microsoft Office User</cp:lastModifiedBy>
  <cp:revision>6</cp:revision>
  <dcterms:created xsi:type="dcterms:W3CDTF">2015-12-09T20:46:26Z</dcterms:created>
  <dcterms:modified xsi:type="dcterms:W3CDTF">2015-12-09T22:18:15Z</dcterms:modified>
</cp:coreProperties>
</file>