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65" r:id="rId15"/>
    <p:sldId id="267" r:id="rId16"/>
    <p:sldId id="268" r:id="rId17"/>
    <p:sldId id="270" r:id="rId18"/>
    <p:sldId id="271" r:id="rId19"/>
    <p:sldId id="272" r:id="rId20"/>
    <p:sldId id="296" r:id="rId21"/>
    <p:sldId id="297" r:id="rId22"/>
    <p:sldId id="298" r:id="rId23"/>
    <p:sldId id="299" r:id="rId24"/>
    <p:sldId id="292" r:id="rId25"/>
    <p:sldId id="293" r:id="rId26"/>
    <p:sldId id="294" r:id="rId27"/>
    <p:sldId id="300" r:id="rId28"/>
    <p:sldId id="301" r:id="rId29"/>
    <p:sldId id="269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5" r:id="rId41"/>
    <p:sldId id="2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37"/>
  </p:normalViewPr>
  <p:slideViewPr>
    <p:cSldViewPr snapToGrid="0" snapToObjects="1">
      <p:cViewPr varScale="1">
        <p:scale>
          <a:sx n="155" d="100"/>
          <a:sy n="155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D05B-98D7-FB4E-B478-5026509E7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D468F-2FA1-AE4D-B2AC-CDE9E676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831CE-3DEC-C84E-AA9D-F6407312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99B9A-E518-E74B-A37C-42C13064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E2BDF-0DC7-9348-AAC2-6FAD2393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8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2166-97C6-AB4A-B22E-9ED7531E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80FBF-7D09-4C46-8DBA-27C868690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9E4A0-A077-C647-AC0B-2B0AA226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6E0D1-3E5C-1241-B914-FD6CF175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5B00-E705-D74E-972E-86959C85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1C2F7-DEBC-D842-91C3-27524F8A5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D03EB-15DD-9241-8F8B-16BF7EEAE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E1AF-79AE-C346-A5BD-2F124191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F307-9CCA-A148-9F96-EB9109E6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9CB38-83D5-AA45-9293-52F9E152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DBA6-43BE-1543-9176-8E5DA621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2F36-D084-7C41-AC7F-A8E1DDF75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962C5-06FB-814F-91C6-0AC50E1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307-8EAF-364A-9497-00E22C29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AF6B5-D251-0F41-A64F-8C32A2DE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5262-3182-2240-B3EA-C4E50F3E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28265-D452-A24A-A045-3979F1AD1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68A1C-DC24-2B4B-9229-04448AC6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6CF15-B3CD-B745-9941-634F4CA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D6B85-4352-4C40-AC1B-84C8182D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5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FD07-CA93-B24D-B21B-AD3D539B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3CEE-50ED-A846-A5E8-0B9F86E38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3FBC8-F956-F24B-B506-91F3731DD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0A691-54A6-D449-8DEE-019052D8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B2E81-5C2E-9443-8DF4-FA667099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070DC-D0FB-584E-A780-55961364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7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0E34-D49D-DD49-B63F-36F6FB5D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C0990-4E61-8249-8266-1396D4DC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3BEC5-72A6-EA4C-BC61-0A707B89C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941E4-A39D-E847-B325-7523D3912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71678-A0B6-C74B-939E-9FC407CBE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16726-CAE4-034A-9F98-6CDC7EA4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6CE33-8A9F-294D-8760-3D56D838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97DAC-3A11-1B44-ACFE-EB198081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17AF-03A8-9047-9F82-397068C1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104E1-FC23-FF4A-82C2-22B75CA5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CD3CB-E55B-9E4E-B4C1-BB8BEEA3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2AE2E-2DA7-6A4A-8ABE-EE526C1C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0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522E9-FA59-E046-842B-3BF89A9E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A5CF5-2B7F-AD4D-89C4-20A2C1CB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0EC8-693C-C745-A0DB-33C97C55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6226-5117-B14C-B918-326EAAC9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E1AD-B3A8-F64D-8B99-C88BABD5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CC85E-8BCF-7A4F-83A9-D5F995E52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50AB-7501-AF4F-A323-67B66A0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72BBC-79B0-1A4C-9AEF-6501BB6D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2E74B-7944-9446-B375-45CD1A5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7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3E08-8CBE-B24B-9571-E68C1FE1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E1180-353A-944C-9A60-F9A283914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3E222-6CAD-694E-BC1D-7D65795C3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DFACF-AD3C-5E42-AF05-0A087DA1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B8B99-2689-CA4F-A420-5A5593D9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FFEBD-6D7E-6A4E-A783-4DD31208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CA3A7-3D2F-9744-9CAD-0728B199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474CA-5F9A-B246-8FDB-6E041DC2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3A08-506A-BE43-ADA6-AFA51EE57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6743-5B35-6C4B-9DC3-30CE2782C8DB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56C9-4E12-3B41-958F-22D1BEED2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7DD3A-7BB6-7948-892A-6B63424ED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EF0F-6BEE-3E44-BE18-764CEA52D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82AC-B4CF-1947-AFD7-22196B2D3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Consortium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26C20-E841-3248-B658-60C6CF175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Cliff Mass, University of Washington</a:t>
            </a:r>
          </a:p>
          <a:p>
            <a:r>
              <a:rPr lang="en-US" sz="3600" dirty="0"/>
              <a:t>Feb 1, 2018</a:t>
            </a:r>
          </a:p>
        </p:txBody>
      </p:sp>
    </p:spTree>
    <p:extLst>
      <p:ext uri="{BB962C8B-B14F-4D97-AF65-F5344CB8AC3E}">
        <p14:creationId xmlns:p14="http://schemas.microsoft.com/office/powerpoint/2010/main" val="159845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C836-F7C5-6D44-8B0F-56A73300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8ACAE9-4C6C-E549-9B95-9299071A2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9" y="1027906"/>
            <a:ext cx="11802838" cy="5180185"/>
          </a:xfrm>
        </p:spPr>
      </p:pic>
    </p:spTree>
    <p:extLst>
      <p:ext uri="{BB962C8B-B14F-4D97-AF65-F5344CB8AC3E}">
        <p14:creationId xmlns:p14="http://schemas.microsoft.com/office/powerpoint/2010/main" val="57947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4AEBB-4A22-EE4A-85D9-CCB2D141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FBE8-E214-3542-AE5B-7EC70E5F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very useful to compare the high-resolution run with the ensembles to see if it is an outlier.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F2709-87E3-A74F-AA86-171744F5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15" y="2776128"/>
            <a:ext cx="7381103" cy="33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C832-25E4-B941-B6D6-6F40BA07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Caution:  More Resolution Can Make the Real-time an outlier, when its synoptic evolution is the same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0622E-30F4-6949-8EC0-E53ABDCEE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2" y="1795848"/>
            <a:ext cx="5929444" cy="27664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F701F-0B69-874F-960E-79C6A77F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48" y="3970638"/>
            <a:ext cx="5806106" cy="27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A1DA-1F1B-F94E-ADD5-5FA915E0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2" y="227630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Comments or Suggestions?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New products/graphics?</a:t>
            </a:r>
          </a:p>
        </p:txBody>
      </p:sp>
    </p:spTree>
    <p:extLst>
      <p:ext uri="{BB962C8B-B14F-4D97-AF65-F5344CB8AC3E}">
        <p14:creationId xmlns:p14="http://schemas.microsoft.com/office/powerpoint/2010/main" val="82124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CDDD-45B7-744F-A3ED-ECBD885F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Hit Stats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E1BBED-08B1-1743-935B-C16CD9B03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3" y="1743591"/>
            <a:ext cx="4885258" cy="4433372"/>
          </a:xfrm>
        </p:spPr>
      </p:pic>
    </p:spTree>
    <p:extLst>
      <p:ext uri="{BB962C8B-B14F-4D97-AF65-F5344CB8AC3E}">
        <p14:creationId xmlns:p14="http://schemas.microsoft.com/office/powerpoint/2010/main" val="136525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8EA0-8F27-7A4E-AEA4-8A8170CD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When do folks look at our graphics?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49250-3EAD-EF49-9DDE-16BC1E312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25" y="1909397"/>
            <a:ext cx="7858193" cy="3890040"/>
          </a:xfrm>
        </p:spPr>
      </p:pic>
    </p:spTree>
    <p:extLst>
      <p:ext uri="{BB962C8B-B14F-4D97-AF65-F5344CB8AC3E}">
        <p14:creationId xmlns:p14="http://schemas.microsoft.com/office/powerpoint/2010/main" val="294911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9F77-6FA2-D947-B402-7B8DEE5E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Big Improvement in 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F61C2-3D21-3048-A696-B4DC93347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38751" cy="4351338"/>
          </a:xfrm>
        </p:spPr>
        <p:txBody>
          <a:bodyPr/>
          <a:lstStyle/>
          <a:p>
            <a:r>
              <a:rPr lang="en-US" dirty="0"/>
              <a:t>New server room in department </a:t>
            </a:r>
          </a:p>
          <a:p>
            <a:r>
              <a:rPr lang="en-US" dirty="0"/>
              <a:t>Upgrade of bandwidth:  10 times more (from 1 to 10 GBs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dirty="0"/>
              <a:t>Occasionally we bog down when there are too many requests (e.g., snowstorm, windstorm)</a:t>
            </a:r>
          </a:p>
        </p:txBody>
      </p:sp>
    </p:spTree>
    <p:extLst>
      <p:ext uri="{BB962C8B-B14F-4D97-AF65-F5344CB8AC3E}">
        <p14:creationId xmlns:p14="http://schemas.microsoft.com/office/powerpoint/2010/main" val="352201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DD81-7CF5-484B-A68C-5F01E2E0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Some other activities for Dave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643A-5F31-D946-9EE0-9A49E33CA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Diagnosing more problems with n60 (a node on the sage cluster, ongoing)</a:t>
            </a:r>
          </a:p>
          <a:p>
            <a:r>
              <a:rPr lang="en-US" dirty="0"/>
              <a:t>Running some past cases for </a:t>
            </a:r>
            <a:r>
              <a:rPr lang="en-US" dirty="0" err="1"/>
              <a:t>Ranil</a:t>
            </a:r>
            <a:r>
              <a:rPr lang="en-US" dirty="0"/>
              <a:t> at Ecology</a:t>
            </a:r>
          </a:p>
          <a:p>
            <a:r>
              <a:rPr lang="en-US" dirty="0"/>
              <a:t>Fixing the </a:t>
            </a:r>
            <a:r>
              <a:rPr lang="en-US" dirty="0" err="1"/>
              <a:t>on_the_fly</a:t>
            </a:r>
            <a:r>
              <a:rPr lang="en-US" dirty="0"/>
              <a:t> plots</a:t>
            </a:r>
          </a:p>
        </p:txBody>
      </p:sp>
    </p:spTree>
    <p:extLst>
      <p:ext uri="{BB962C8B-B14F-4D97-AF65-F5344CB8AC3E}">
        <p14:creationId xmlns:p14="http://schemas.microsoft.com/office/powerpoint/2010/main" val="354085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7434-A676-774F-8FC7-C6D271DF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 Resolution Modeling and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C1370-BCAB-104D-8EFF-8E199AB1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last summer wildfires have been widespread and have had huge impacts on air quality throughout the West Coast.</a:t>
            </a:r>
          </a:p>
          <a:p>
            <a:r>
              <a:rPr lang="en-US" dirty="0"/>
              <a:t>Mesoscale model forecasts have been stunningly good.</a:t>
            </a:r>
          </a:p>
          <a:p>
            <a:r>
              <a:rPr lang="en-US" dirty="0"/>
              <a:t>It is apparent that there is a new world of enhanced AQ and wildfire forecasting possible.</a:t>
            </a:r>
          </a:p>
        </p:txBody>
      </p:sp>
    </p:spTree>
    <p:extLst>
      <p:ext uri="{BB962C8B-B14F-4D97-AF65-F5344CB8AC3E}">
        <p14:creationId xmlns:p14="http://schemas.microsoft.com/office/powerpoint/2010/main" val="2094135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7A90-302E-1845-94D0-AFE3291B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0" y="436605"/>
            <a:ext cx="5298989" cy="1254083"/>
          </a:xfrm>
        </p:spPr>
        <p:txBody>
          <a:bodyPr>
            <a:normAutofit fontScale="90000"/>
          </a:bodyPr>
          <a:lstStyle/>
          <a:p>
            <a:r>
              <a:rPr lang="en-US" dirty="0"/>
              <a:t>WRF run of Sept. 4 showed the potential for ash and AQ degradation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F2FB8C-0C5C-1F48-BAB8-074F90774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7" y="117558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A1D32-0457-3E4D-872C-5E7B6FB37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94" y="2036677"/>
            <a:ext cx="4010705" cy="3119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A197C-8531-B740-A387-A05C62C98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8" y="4546747"/>
            <a:ext cx="5725642" cy="22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20D5-E79A-DB4F-8506-16F621E3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High-Resolution (4-km) Ensemble is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C366D-A63B-DF48-82F5-2489826D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192"/>
            <a:ext cx="10515600" cy="4351338"/>
          </a:xfrm>
        </p:spPr>
        <p:txBody>
          <a:bodyPr/>
          <a:lstStyle/>
          <a:p>
            <a:r>
              <a:rPr lang="en-US" dirty="0"/>
              <a:t>16 members</a:t>
            </a:r>
          </a:p>
          <a:p>
            <a:r>
              <a:rPr lang="en-US" dirty="0"/>
              <a:t>10 members are randomly selected by the GFS ensemble (GEFS)</a:t>
            </a:r>
          </a:p>
          <a:p>
            <a:r>
              <a:rPr lang="en-US" dirty="0"/>
              <a:t>6 members are from major national systems	</a:t>
            </a:r>
          </a:p>
          <a:p>
            <a:pPr lvl="1"/>
            <a:r>
              <a:rPr lang="en-US" dirty="0"/>
              <a:t>UKMET (UK)</a:t>
            </a:r>
          </a:p>
          <a:p>
            <a:pPr lvl="1"/>
            <a:r>
              <a:rPr lang="en-US" dirty="0"/>
              <a:t>CMC (Canada)</a:t>
            </a:r>
          </a:p>
          <a:p>
            <a:pPr lvl="1"/>
            <a:r>
              <a:rPr lang="en-US" dirty="0"/>
              <a:t>JMA (Japan)</a:t>
            </a:r>
          </a:p>
          <a:p>
            <a:pPr lvl="1"/>
            <a:r>
              <a:rPr lang="en-US" dirty="0"/>
              <a:t>GASP (Australian)</a:t>
            </a:r>
          </a:p>
          <a:p>
            <a:pPr lvl="1"/>
            <a:r>
              <a:rPr lang="en-US" dirty="0"/>
              <a:t>TCWD (Taiwan)</a:t>
            </a:r>
          </a:p>
          <a:p>
            <a:pPr lvl="1"/>
            <a:r>
              <a:rPr lang="en-US" dirty="0"/>
              <a:t>NGPS (Navy)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33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B603-89B7-8340-8E5C-2BC4551E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3EB79E-9603-4747-B7C8-27BF8CF08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98" y="772062"/>
            <a:ext cx="5520231" cy="5520231"/>
          </a:xfrm>
        </p:spPr>
      </p:pic>
    </p:spTree>
    <p:extLst>
      <p:ext uri="{BB962C8B-B14F-4D97-AF65-F5344CB8AC3E}">
        <p14:creationId xmlns:p14="http://schemas.microsoft.com/office/powerpoint/2010/main" val="1674903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FCCF5-D7D5-1744-A45E-DDA06C02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F681F3-0BD8-824C-9714-BD3C1212A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11" y="607305"/>
            <a:ext cx="5569658" cy="5569658"/>
          </a:xfrm>
        </p:spPr>
      </p:pic>
    </p:spTree>
    <p:extLst>
      <p:ext uri="{BB962C8B-B14F-4D97-AF65-F5344CB8AC3E}">
        <p14:creationId xmlns:p14="http://schemas.microsoft.com/office/powerpoint/2010/main" val="2040417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7C9E-FE2D-A849-B66B-98912EE0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8FE69-8088-5C4F-8057-8281AEF0E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84" y="691978"/>
            <a:ext cx="5484985" cy="5484985"/>
          </a:xfrm>
        </p:spPr>
      </p:pic>
    </p:spTree>
    <p:extLst>
      <p:ext uri="{BB962C8B-B14F-4D97-AF65-F5344CB8AC3E}">
        <p14:creationId xmlns:p14="http://schemas.microsoft.com/office/powerpoint/2010/main" val="274568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D84D-6E99-E943-AA71-11D1DC1C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52652-CCAE-2942-83D1-3D8004C0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86" y="277790"/>
            <a:ext cx="5907410" cy="5907410"/>
          </a:xfrm>
        </p:spPr>
      </p:pic>
    </p:spTree>
    <p:extLst>
      <p:ext uri="{BB962C8B-B14F-4D97-AF65-F5344CB8AC3E}">
        <p14:creationId xmlns:p14="http://schemas.microsoft.com/office/powerpoint/2010/main" val="2718083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29B4-D26D-1F47-A6E7-4AE95867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CE644-001A-CD4E-BD6B-A03A72DC4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06" y="459024"/>
            <a:ext cx="5684988" cy="5684988"/>
          </a:xfrm>
        </p:spPr>
      </p:pic>
    </p:spTree>
    <p:extLst>
      <p:ext uri="{BB962C8B-B14F-4D97-AF65-F5344CB8AC3E}">
        <p14:creationId xmlns:p14="http://schemas.microsoft.com/office/powerpoint/2010/main" val="369948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E998-CD6F-9641-8082-B18C5DEF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0BE924-0155-5546-8063-887DA671A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03" y="365125"/>
            <a:ext cx="6030977" cy="6030977"/>
          </a:xfrm>
        </p:spPr>
      </p:pic>
    </p:spTree>
    <p:extLst>
      <p:ext uri="{BB962C8B-B14F-4D97-AF65-F5344CB8AC3E}">
        <p14:creationId xmlns:p14="http://schemas.microsoft.com/office/powerpoint/2010/main" val="123647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DF0A-55DC-4746-B5D1-558A3F7D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46833A-75B2-B444-9339-FF4007E8B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59" y="566115"/>
            <a:ext cx="5775604" cy="5775604"/>
          </a:xfrm>
        </p:spPr>
      </p:pic>
    </p:spTree>
    <p:extLst>
      <p:ext uri="{BB962C8B-B14F-4D97-AF65-F5344CB8AC3E}">
        <p14:creationId xmlns:p14="http://schemas.microsoft.com/office/powerpoint/2010/main" val="78563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4B50-4A5A-9D4B-BE40-52C9230F8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C00240-5E37-FF49-93E1-34804C612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1" y="63607"/>
            <a:ext cx="6599388" cy="6599388"/>
          </a:xfrm>
        </p:spPr>
      </p:pic>
    </p:spTree>
    <p:extLst>
      <p:ext uri="{BB962C8B-B14F-4D97-AF65-F5344CB8AC3E}">
        <p14:creationId xmlns:p14="http://schemas.microsoft.com/office/powerpoint/2010/main" val="2936212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477F-86A5-104A-8348-F15B59CE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2BEADC-AB38-3F45-9D23-568BB434D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56" y="132684"/>
            <a:ext cx="6557319" cy="6557319"/>
          </a:xfrm>
        </p:spPr>
      </p:pic>
    </p:spTree>
    <p:extLst>
      <p:ext uri="{BB962C8B-B14F-4D97-AF65-F5344CB8AC3E}">
        <p14:creationId xmlns:p14="http://schemas.microsoft.com/office/powerpoint/2010/main" val="353335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FF55D-E914-A04E-906F-48376008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91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 Example of Great Success:  the Northern California Wildfire on Oct 8/9 2017</a:t>
            </a:r>
          </a:p>
        </p:txBody>
      </p:sp>
    </p:spTree>
    <p:extLst>
      <p:ext uri="{BB962C8B-B14F-4D97-AF65-F5344CB8AC3E}">
        <p14:creationId xmlns:p14="http://schemas.microsoft.com/office/powerpoint/2010/main" val="32838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E7DE-EFD8-5E44-A716-190E53E8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High-Resolution Ensemble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98765-C7A0-F649-9A0C-DC4EA395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for 0000 UTC cycle</a:t>
            </a:r>
          </a:p>
          <a:p>
            <a:r>
              <a:rPr lang="en-US" dirty="0"/>
              <a:t>Runs after high-resolution WRF is done.</a:t>
            </a:r>
          </a:p>
          <a:p>
            <a:r>
              <a:rPr lang="en-US" dirty="0"/>
              <a:t>Is done before high-resolution WRF begins.</a:t>
            </a:r>
          </a:p>
          <a:p>
            <a:r>
              <a:rPr lang="en-US" dirty="0"/>
              <a:t>Runs for 72 hr.</a:t>
            </a:r>
          </a:p>
          <a:p>
            <a:r>
              <a:rPr lang="en-US" dirty="0"/>
              <a:t>A variety of graphics have been created.</a:t>
            </a:r>
          </a:p>
          <a:p>
            <a:r>
              <a:rPr lang="en-US" dirty="0"/>
              <a:t>Very open to new graphics or changes.</a:t>
            </a:r>
          </a:p>
        </p:txBody>
      </p:sp>
    </p:spTree>
    <p:extLst>
      <p:ext uri="{BB962C8B-B14F-4D97-AF65-F5344CB8AC3E}">
        <p14:creationId xmlns:p14="http://schemas.microsoft.com/office/powerpoint/2010/main" val="577554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49B8-43BD-FB4D-B7AC-E0871274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210892"/>
            <a:ext cx="10521461" cy="11020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Serious Air Quality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40D0-A4EA-8448-95DF-52F8D394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493" y="1438763"/>
            <a:ext cx="7098322" cy="4351338"/>
          </a:xfrm>
        </p:spPr>
        <p:txBody>
          <a:bodyPr>
            <a:noAutofit/>
          </a:bodyPr>
          <a:lstStyle/>
          <a:p>
            <a:r>
              <a:rPr lang="en-US" sz="3200" dirty="0"/>
              <a:t>Many Bay Area AQ sites had their worst air quality on record</a:t>
            </a:r>
          </a:p>
          <a:p>
            <a:r>
              <a:rPr lang="en-US" sz="3200" dirty="0"/>
              <a:t>Air quality declined to extremely unhealthy levels for millions of people</a:t>
            </a:r>
          </a:p>
          <a:p>
            <a:r>
              <a:rPr lang="en-US" sz="3200" dirty="0"/>
              <a:t>Remained unhealthy for days.</a:t>
            </a:r>
          </a:p>
          <a:p>
            <a:r>
              <a:rPr lang="en-US" sz="3200" dirty="0"/>
              <a:t>Sickened thousands of people.</a:t>
            </a:r>
          </a:p>
          <a:p>
            <a:r>
              <a:rPr lang="en-US" sz="3200" dirty="0"/>
              <a:t>Hundreds of people ended up in Bay Area hospitals from the effects of smoke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1AE9B-DF01-7A4D-9BF0-FE0C48B4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15" y="1925943"/>
            <a:ext cx="4389697" cy="2708397"/>
          </a:xfrm>
        </p:spPr>
      </p:pic>
    </p:spTree>
    <p:extLst>
      <p:ext uri="{BB962C8B-B14F-4D97-AF65-F5344CB8AC3E}">
        <p14:creationId xmlns:p14="http://schemas.microsoft.com/office/powerpoint/2010/main" val="282310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8E5B-B1B4-5943-A1B9-10D011C0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101" y="5653046"/>
            <a:ext cx="2866292" cy="1088537"/>
          </a:xfrm>
        </p:spPr>
        <p:txBody>
          <a:bodyPr/>
          <a:lstStyle/>
          <a:p>
            <a:r>
              <a:rPr lang="en-US" b="1" dirty="0"/>
              <a:t>October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ED0435-22A0-754E-9DCF-9D5A48CB7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42" y="454025"/>
            <a:ext cx="3444351" cy="51990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AB0EFC-3AB9-6545-8E83-8CFB6D79F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/>
          <a:stretch/>
        </p:blipFill>
        <p:spPr>
          <a:xfrm>
            <a:off x="1203570" y="261257"/>
            <a:ext cx="6242538" cy="6320810"/>
          </a:xfrm>
        </p:spPr>
      </p:pic>
    </p:spTree>
    <p:extLst>
      <p:ext uri="{BB962C8B-B14F-4D97-AF65-F5344CB8AC3E}">
        <p14:creationId xmlns:p14="http://schemas.microsoft.com/office/powerpoint/2010/main" val="4128106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08C1-324F-794B-A936-51FD41AC4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15" y="5046323"/>
            <a:ext cx="10515600" cy="1325563"/>
          </a:xfrm>
        </p:spPr>
        <p:txBody>
          <a:bodyPr/>
          <a:lstStyle/>
          <a:p>
            <a:r>
              <a:rPr lang="en-US" dirty="0"/>
              <a:t>October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14995-7965-5147-B814-53FE126EB5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" y="324176"/>
            <a:ext cx="6095329" cy="604771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A1DDC-6D72-CE43-BEF3-52546D52A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15" y="2194356"/>
            <a:ext cx="4752842" cy="13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0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5D31-C6B7-5E4D-897F-F2869842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173" y="1540782"/>
            <a:ext cx="2449286" cy="35749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Daily View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Bad air quality last days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E6EE47-59A5-F646-8EE2-90DDDF8081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04" y="365125"/>
            <a:ext cx="6258982" cy="6209044"/>
          </a:xfrm>
        </p:spPr>
      </p:pic>
    </p:spTree>
    <p:extLst>
      <p:ext uri="{BB962C8B-B14F-4D97-AF65-F5344CB8AC3E}">
        <p14:creationId xmlns:p14="http://schemas.microsoft.com/office/powerpoint/2010/main" val="27693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836761"/>
            <a:ext cx="3493168" cy="4938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dirty="0"/>
              <a:t>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99" y="365124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5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midnite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0"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523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F959A-73FA-2547-80B9-6B4FB97A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D8809C-708D-2E44-BCDB-5DD71541C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1" y="187175"/>
            <a:ext cx="6335777" cy="6335777"/>
          </a:xfrm>
        </p:spPr>
      </p:pic>
    </p:spTree>
    <p:extLst>
      <p:ext uri="{BB962C8B-B14F-4D97-AF65-F5344CB8AC3E}">
        <p14:creationId xmlns:p14="http://schemas.microsoft.com/office/powerpoint/2010/main" val="3274864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C5EA-8725-E544-B9D5-590269B2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89021-BC16-3E4E-A8F4-7DE8B5122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25" y="683740"/>
            <a:ext cx="5575601" cy="5575601"/>
          </a:xfrm>
        </p:spPr>
      </p:pic>
    </p:spTree>
    <p:extLst>
      <p:ext uri="{BB962C8B-B14F-4D97-AF65-F5344CB8AC3E}">
        <p14:creationId xmlns:p14="http://schemas.microsoft.com/office/powerpoint/2010/main" val="1539382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78A9-2358-0F4C-934B-56B39FBD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929027-A27F-8448-8C92-7C15599B4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72" y="475499"/>
            <a:ext cx="5890934" cy="5890934"/>
          </a:xfrm>
        </p:spPr>
      </p:pic>
    </p:spTree>
    <p:extLst>
      <p:ext uri="{BB962C8B-B14F-4D97-AF65-F5344CB8AC3E}">
        <p14:creationId xmlns:p14="http://schemas.microsoft.com/office/powerpoint/2010/main" val="1391264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BD17-60AA-0E4B-979C-C855CDC3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3208EB-267A-0A40-9CCA-E8C1CA991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76" y="365125"/>
            <a:ext cx="6171020" cy="6171020"/>
          </a:xfrm>
        </p:spPr>
      </p:pic>
    </p:spTree>
    <p:extLst>
      <p:ext uri="{BB962C8B-B14F-4D97-AF65-F5344CB8AC3E}">
        <p14:creationId xmlns:p14="http://schemas.microsoft.com/office/powerpoint/2010/main" val="279360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A875-9314-1945-9F40-227C6C19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02B6B3-2049-E441-9AC4-D73DEF51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10098608" cy="4351338"/>
          </a:xfrm>
        </p:spPr>
      </p:pic>
    </p:spTree>
    <p:extLst>
      <p:ext uri="{BB962C8B-B14F-4D97-AF65-F5344CB8AC3E}">
        <p14:creationId xmlns:p14="http://schemas.microsoft.com/office/powerpoint/2010/main" val="45330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6D5B-7846-3340-A01D-0313EF9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4FA7E-31F2-F545-A7B5-973E78D50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05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7B56-EF8C-4D49-A966-4338A66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21DAA7-FC39-A141-A769-A5F26D4B4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84" y="1313293"/>
            <a:ext cx="8289471" cy="39338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035EE-B97E-9843-AEA5-6DDE170B1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0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8F55-418B-8041-99B7-A9D7AEF6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E71A9-1774-3948-9ECA-7042A6041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14" y="840259"/>
            <a:ext cx="9145971" cy="5262563"/>
          </a:xfrm>
        </p:spPr>
      </p:pic>
    </p:spTree>
    <p:extLst>
      <p:ext uri="{BB962C8B-B14F-4D97-AF65-F5344CB8AC3E}">
        <p14:creationId xmlns:p14="http://schemas.microsoft.com/office/powerpoint/2010/main" val="334134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BB9A-AA4F-9C46-82BE-C0CA8DFD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449302-4719-6744-8289-3ED52146D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42" y="634314"/>
            <a:ext cx="9589858" cy="5600314"/>
          </a:xfrm>
        </p:spPr>
      </p:pic>
    </p:spTree>
    <p:extLst>
      <p:ext uri="{BB962C8B-B14F-4D97-AF65-F5344CB8AC3E}">
        <p14:creationId xmlns:p14="http://schemas.microsoft.com/office/powerpoint/2010/main" val="3708305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2787-FA31-8D42-AE90-020F31F8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0BFCD8-1978-2E47-86CF-A18F7B50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4" y="1356068"/>
            <a:ext cx="9654531" cy="4351338"/>
          </a:xfrm>
        </p:spPr>
      </p:pic>
    </p:spTree>
    <p:extLst>
      <p:ext uri="{BB962C8B-B14F-4D97-AF65-F5344CB8AC3E}">
        <p14:creationId xmlns:p14="http://schemas.microsoft.com/office/powerpoint/2010/main" val="276850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EE8-673D-444B-A087-AC006299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E672D-7E78-2144-9387-A59832A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67" y="635155"/>
            <a:ext cx="5450817" cy="5788943"/>
          </a:xfrm>
        </p:spPr>
      </p:pic>
    </p:spTree>
    <p:extLst>
      <p:ext uri="{BB962C8B-B14F-4D97-AF65-F5344CB8AC3E}">
        <p14:creationId xmlns:p14="http://schemas.microsoft.com/office/powerpoint/2010/main" val="874522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DCDC-790F-6147-AA23-A4478D05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8C8AF-A54B-8A49-9BA7-A92482E2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04" y="453082"/>
            <a:ext cx="8226156" cy="5699168"/>
          </a:xfrm>
        </p:spPr>
      </p:pic>
    </p:spTree>
    <p:extLst>
      <p:ext uri="{BB962C8B-B14F-4D97-AF65-F5344CB8AC3E}">
        <p14:creationId xmlns:p14="http://schemas.microsoft.com/office/powerpoint/2010/main" val="906111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373</Words>
  <Application>Microsoft Macintosh PowerPoint</Application>
  <PresentationFormat>Widescreen</PresentationFormat>
  <Paragraphs>57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Consortium Meeting</vt:lpstr>
      <vt:lpstr>High-Resolution (4-km) Ensemble is Operational</vt:lpstr>
      <vt:lpstr>High-Resolution Ensemble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</vt:lpstr>
      <vt:lpstr>Caution:  More Resolution Can Make the Real-time an outlier, when its synoptic evolution is the same</vt:lpstr>
      <vt:lpstr>Comments or Suggestions? New products/graphics?</vt:lpstr>
      <vt:lpstr>Hit Stats</vt:lpstr>
      <vt:lpstr>When do folks look at our graphics?</vt:lpstr>
      <vt:lpstr>Big Improvement in March</vt:lpstr>
      <vt:lpstr>Some other activities for Dave</vt:lpstr>
      <vt:lpstr>High Resolution Modeling and Wildfires</vt:lpstr>
      <vt:lpstr>WRF run of Sept. 4 showed the potential for ash and AQ degradation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Example of Great Success:  the Northern California Wildfire on Oct 8/9 2017</vt:lpstr>
      <vt:lpstr>Serious Air Quality Impacts </vt:lpstr>
      <vt:lpstr>October 10</vt:lpstr>
      <vt:lpstr>October 13</vt:lpstr>
      <vt:lpstr>Daily View  Bad air quality last days</vt:lpstr>
      <vt:lpstr>Max Gusts During the Event (knots):    Big spatial variation with strongest winds (60-95 knots) on lee (SW) slopes of terrain</vt:lpstr>
      <vt:lpstr>Temporal Variation:  Rapid Increase and Decline</vt:lpstr>
      <vt:lpstr>PowerPoint Presentation</vt:lpstr>
      <vt:lpstr>PowerPoint Presentation</vt:lpstr>
      <vt:lpstr>PowerPoint Presentation</vt:lpstr>
      <vt:lpstr>PowerPoint Presentation</vt:lpstr>
      <vt:lpstr>The end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Consortium Meeting</dc:title>
  <dc:creator>Cliff Mass</dc:creator>
  <cp:lastModifiedBy>Cliff Mass</cp:lastModifiedBy>
  <cp:revision>11</cp:revision>
  <dcterms:created xsi:type="dcterms:W3CDTF">2018-01-28T01:30:47Z</dcterms:created>
  <dcterms:modified xsi:type="dcterms:W3CDTF">2018-02-01T20:34:20Z</dcterms:modified>
</cp:coreProperties>
</file>