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37"/>
  </p:normalViewPr>
  <p:slideViewPr>
    <p:cSldViewPr snapToGrid="0" snapToObjects="1">
      <p:cViewPr varScale="1">
        <p:scale>
          <a:sx n="155" d="100"/>
          <a:sy n="155" d="100"/>
        </p:scale>
        <p:origin x="21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124E-68DA-0844-8A06-B98DC0CC9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D61CA-8D06-944C-9E1A-999DAB267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B22B4-5D4E-7649-8200-218ED0D1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4CAB-49D5-B141-B433-EB38AB7FD004}" type="datetimeFigureOut">
              <a:rPr lang="en-US" smtClean="0"/>
              <a:t>12/5/18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021E-ABB0-8845-8D04-1B4E9C520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1D397-04B2-C14C-8428-B61E912C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3B8D-6C4B-3F44-B652-9EC93A69A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6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021BB-900F-E544-A461-A0959C81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45F67-5FE1-CF4B-9464-4EEB446A0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9E42A-9353-4144-8B72-BD06DF78F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4CAB-49D5-B141-B433-EB38AB7FD004}" type="datetimeFigureOut">
              <a:rPr lang="en-US" smtClean="0"/>
              <a:t>12/5/18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BE36C-BC98-A544-9DF5-5309363B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1C2CD-29A0-2D43-90BC-94D0B5731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3B8D-6C4B-3F44-B652-9EC93A69A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5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17C107-2BA9-2744-BC70-E5DE86E13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389D3-0C4C-394B-A54C-73AA44AB8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83436-3761-D948-9C40-5D43B93E1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4CAB-49D5-B141-B433-EB38AB7FD004}" type="datetimeFigureOut">
              <a:rPr lang="en-US" smtClean="0"/>
              <a:t>12/5/18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15358-EC7D-DB49-B5D2-EB5DD382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7BB28-DED4-0E4B-A50D-3DE1609D3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3B8D-6C4B-3F44-B652-9EC93A69A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3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C052-92C8-D246-B22B-A9DBEF1E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C4A66-B142-FC4E-9F43-84D132C7D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8BE8E-A2A1-7147-A3E6-AF325A65A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4CAB-49D5-B141-B433-EB38AB7FD004}" type="datetimeFigureOut">
              <a:rPr lang="en-US" smtClean="0"/>
              <a:t>12/5/18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F5716-380C-C94E-928F-7F383C39B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DD22A-8C1A-D04C-A987-8E965DC0C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3B8D-6C4B-3F44-B652-9EC93A69A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38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050C4-3266-4145-BD9D-08357BF7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4D98B-532B-664E-9009-155265AF9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B1D58-AB51-4341-BEDB-7466A2C31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4CAB-49D5-B141-B433-EB38AB7FD004}" type="datetimeFigureOut">
              <a:rPr lang="en-US" smtClean="0"/>
              <a:t>12/5/18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A5DA5-6719-6A41-BADD-5E096D99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D8871-D40B-4141-A485-CCC8E75B0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3B8D-6C4B-3F44-B652-9EC93A69A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5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58A3-E449-B24F-BED3-3AEEA263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CC71-4465-004B-95FB-0301A646B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3E1CA-50F1-A840-8EFF-9D4E3916F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A1985-2D12-A549-9793-E61389129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4CAB-49D5-B141-B433-EB38AB7FD004}" type="datetimeFigureOut">
              <a:rPr lang="en-US" smtClean="0"/>
              <a:t>12/5/18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40043-BCC0-DE4C-A301-B85B6D9C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7C4C9-5303-6247-A9AE-1A5BED5A5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3B8D-6C4B-3F44-B652-9EC93A69A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9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AFE49-A632-7543-803D-106EF4AD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BB7C9-858B-F646-9229-EAA3BCFB3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1671F-6218-734E-ADCA-F4AE06EB6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2BB92-68B6-E748-8B38-90268916E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ECEFE3-CD6C-974F-BA02-0A1FEDD0EB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BC76AA-1825-6140-9015-B51EE942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4CAB-49D5-B141-B433-EB38AB7FD004}" type="datetimeFigureOut">
              <a:rPr lang="en-US" smtClean="0"/>
              <a:t>12/5/18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C9A301-8B19-754B-8025-075E9D2A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AE1C6F-476A-7E4F-A6DF-D3FA00CF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3B8D-6C4B-3F44-B652-9EC93A69A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CEF6-F87F-2C46-AA51-2552D2DB4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3ED48-3200-FC4E-AF6A-777C75FC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4CAB-49D5-B141-B433-EB38AB7FD004}" type="datetimeFigureOut">
              <a:rPr lang="en-US" smtClean="0"/>
              <a:t>12/5/18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EA345-27B3-A94F-95BF-D6ECF26A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93791-E334-6E43-B19B-C2E21EC3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3B8D-6C4B-3F44-B652-9EC93A69A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2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11D6E-4D7E-294F-8162-995A47C1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4CAB-49D5-B141-B433-EB38AB7FD004}" type="datetimeFigureOut">
              <a:rPr lang="en-US" smtClean="0"/>
              <a:t>12/5/18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D8DF34-F948-D148-B9F4-0BD4D3667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DF169-D92A-514D-8DC9-25BF79E0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3B8D-6C4B-3F44-B652-9EC93A69A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9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81C57-51D4-9F4E-AE61-033DB83F8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25F88-CF78-0F4C-9590-68E823C1D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6C5AF-D8A8-A54E-975E-7B1A9A012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292CB-9F09-E241-8387-BA2521BB8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4CAB-49D5-B141-B433-EB38AB7FD004}" type="datetimeFigureOut">
              <a:rPr lang="en-US" smtClean="0"/>
              <a:t>12/5/18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C2FBA-1D3B-D946-BDFD-64C86385F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DE26A-20EE-3842-BB21-1DC1B1DC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3B8D-6C4B-3F44-B652-9EC93A69A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8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7970D-3472-1349-A7EB-DB4CD327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573805-901D-E84F-AA1C-8198EAC5E1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87F1B-D2AF-2C48-82C9-32664A552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CBA31-E3A4-D544-944E-82D197642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4CAB-49D5-B141-B433-EB38AB7FD004}" type="datetimeFigureOut">
              <a:rPr lang="en-US" smtClean="0"/>
              <a:t>12/5/18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3630B-EC86-064C-8C3D-38EABBF0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C8A65-12FC-0043-9763-FCA2E9C0D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3B8D-6C4B-3F44-B652-9EC93A69A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9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EF5E3D-932D-F64C-BF46-2ADDA6931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1FA71-4EEA-424F-9C04-3D43CEF81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BCFF-DAC6-C146-8016-08D42A64F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74CAB-49D5-B141-B433-EB38AB7FD004}" type="datetimeFigureOut">
              <a:rPr lang="en-US" smtClean="0"/>
              <a:t>12/5/18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A212A-A53D-9A48-B847-DF91CBEFF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3A3AE-0C14-984D-953D-7CBC86E2B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A3B8D-6C4B-3F44-B652-9EC93A69A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5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98D2-F1CE-0449-963C-A9A73A739C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WindWatch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2B1E76-75D3-4A4C-8498-04FC26CA22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52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990A6-F8A5-9F43-83B3-BAD3AC1E6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595" y="0"/>
            <a:ext cx="967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57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6C43A-53CD-E349-B46B-BB16DCBAE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20" y="0"/>
            <a:ext cx="11569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31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A5E7E-53FD-DF4C-A501-15681820F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465"/>
            <a:ext cx="12192000" cy="638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25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C65A7-0188-C945-B2D4-0000B2378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229"/>
            <a:ext cx="12192000" cy="565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95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EEBD1-3C5A-6B4D-9867-FFFA7785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WindWatch</a:t>
            </a:r>
            <a:r>
              <a:rPr lang="en-US" dirty="0"/>
              <a:t> Development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ED5B0E-B2E2-6843-BE81-143CE5AC7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Expanding ensembles to give better uncertainty and probabilistic guidance</a:t>
            </a:r>
          </a:p>
          <a:p>
            <a:r>
              <a:rPr lang="en-US" dirty="0"/>
              <a:t>Innovative probabilistic products</a:t>
            </a:r>
          </a:p>
          <a:p>
            <a:r>
              <a:rPr lang="en-US" dirty="0"/>
              <a:t>Statistical correction to improve low wind bias for strong winds.</a:t>
            </a:r>
          </a:p>
          <a:p>
            <a:r>
              <a:rPr lang="en-US" dirty="0"/>
              <a:t>Develop products/graphics of value to Seattle City Light</a:t>
            </a:r>
          </a:p>
          <a:p>
            <a:r>
              <a:rPr lang="en-US" dirty="0"/>
              <a:t>Anything else?</a:t>
            </a:r>
          </a:p>
        </p:txBody>
      </p:sp>
    </p:spTree>
    <p:extLst>
      <p:ext uri="{BB962C8B-B14F-4D97-AF65-F5344CB8AC3E}">
        <p14:creationId xmlns:p14="http://schemas.microsoft.com/office/powerpoint/2010/main" val="191840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79D0D-65B4-604D-B615-6ED14BBC9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553" y="0"/>
            <a:ext cx="9830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0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F56CE5-C811-3144-949C-E25F060B4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418" y="0"/>
            <a:ext cx="988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55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63B59-10FC-A940-8378-3425FC329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390" y="0"/>
            <a:ext cx="9105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14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B2344-3643-2642-9C42-A9CCD4F1B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52" y="0"/>
            <a:ext cx="10428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00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E9AAE1-BA98-814A-90A5-165B961BD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78" y="0"/>
            <a:ext cx="9552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09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A50C4-72FA-C547-81F3-4A7308D00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196" y="0"/>
            <a:ext cx="9453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9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4409D-854E-6F44-9212-45B8077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05"/>
            <a:ext cx="12192000" cy="673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5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2FE74-8E33-1344-99A5-0CA3B9758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07" y="0"/>
            <a:ext cx="11619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60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39</Words>
  <Application>Microsoft Macintosh PowerPoint</Application>
  <PresentationFormat>Widescreen</PresentationFormat>
  <Paragraphs>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WindWatch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WindWatch Development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WindWatch</dc:title>
  <dc:creator>Cliff Mass</dc:creator>
  <cp:lastModifiedBy>Cliff Mass</cp:lastModifiedBy>
  <cp:revision>2</cp:revision>
  <dcterms:created xsi:type="dcterms:W3CDTF">2018-12-05T19:14:05Z</dcterms:created>
  <dcterms:modified xsi:type="dcterms:W3CDTF">2018-12-05T19:19:20Z</dcterms:modified>
</cp:coreProperties>
</file>