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2"/>
    <p:restoredTop sz="94637"/>
  </p:normalViewPr>
  <p:slideViewPr>
    <p:cSldViewPr snapToGrid="0" snapToObjects="1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1/7/20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Time in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89380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chemeClr val="accent1"/>
                </a:solidFill>
                <a:latin typeface="+mn-lt"/>
              </a:rPr>
              <a:t>Many names for this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229389"/>
            <a:ext cx="10076935" cy="3084126"/>
          </a:xfrm>
        </p:spPr>
        <p:txBody>
          <a:bodyPr>
            <a:normAutofit/>
          </a:bodyPr>
          <a:lstStyle/>
          <a:p>
            <a:r>
              <a:rPr lang="en-US" sz="3400" b="1" dirty="0"/>
              <a:t>Greenwich Mean Time (GMT)</a:t>
            </a:r>
          </a:p>
          <a:p>
            <a:r>
              <a:rPr lang="en-US" sz="3400" b="1" dirty="0"/>
              <a:t>Universal Coordinated Time (UTC)</a:t>
            </a:r>
          </a:p>
          <a:p>
            <a:r>
              <a:rPr lang="en-US" sz="3400" b="1" dirty="0"/>
              <a:t>Zula Time (Z)</a:t>
            </a:r>
          </a:p>
          <a:p>
            <a:r>
              <a:rPr lang="en-US" sz="3400" b="1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UTC = PST +  8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UTC = PDT + 7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Uses a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First, convert our time to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Then, add 7 or 8 </a:t>
            </a:r>
            <a:r>
              <a:rPr lang="en-US" sz="3200" b="1" dirty="0" err="1"/>
              <a:t>hr</a:t>
            </a:r>
            <a:r>
              <a:rPr lang="en-US" sz="3200" b="1" dirty="0"/>
              <a:t> depending on whether we are in daylight or standard time.</a:t>
            </a:r>
          </a:p>
          <a:p>
            <a:r>
              <a:rPr lang="en-US" sz="3200" b="1" dirty="0"/>
              <a:t>If the sum is equal to or greater than 24 </a:t>
            </a:r>
            <a:r>
              <a:rPr lang="en-US" sz="3200" b="1" dirty="0" err="1"/>
              <a:t>hr</a:t>
            </a:r>
            <a:r>
              <a:rPr lang="en-US" sz="3200" b="1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b="1" dirty="0"/>
              <a:t>4 AM PDT 1 October:  </a:t>
            </a:r>
          </a:p>
          <a:p>
            <a:pPr lvl="1"/>
            <a:r>
              <a:rPr lang="en-US" b="1" dirty="0"/>
              <a:t>4 AM become O4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11 UTC 1 October</a:t>
            </a:r>
          </a:p>
          <a:p>
            <a:r>
              <a:rPr lang="en-US" b="1" dirty="0"/>
              <a:t>4 PM PDT 1 October</a:t>
            </a:r>
          </a:p>
          <a:p>
            <a:pPr lvl="1"/>
            <a:r>
              <a:rPr lang="en-US" b="1" dirty="0"/>
              <a:t>4 PM become 16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23 UTC 1 October</a:t>
            </a:r>
          </a:p>
          <a:p>
            <a:r>
              <a:rPr lang="en-US" b="1" dirty="0"/>
              <a:t>6 PM PST 1 January</a:t>
            </a:r>
          </a:p>
          <a:p>
            <a:pPr lvl="1"/>
            <a:r>
              <a:rPr lang="en-US" b="1" dirty="0"/>
              <a:t>6 PM becomes 18</a:t>
            </a:r>
          </a:p>
          <a:p>
            <a:pPr lvl="1"/>
            <a:r>
              <a:rPr lang="en-US" b="1" dirty="0"/>
              <a:t>18 + 8= 26 UTC.  Need to subtract 24 and becomes 02 UTC 2 January</a:t>
            </a:r>
          </a:p>
          <a:p>
            <a:r>
              <a:rPr lang="en-US" b="1" dirty="0"/>
              <a:t>Your test: 10 PM PDT 1 January is what in UTC? </a:t>
            </a:r>
          </a:p>
          <a:p>
            <a:r>
              <a:rPr lang="en-US" b="1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60C7-9647-1F4F-8E89-29B45474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BA3E-BA45-214C-8D33-EABC345F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44190-FE79-D24D-9B8C-9082E1E34B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26" r="74562" b="4724"/>
          <a:stretch/>
        </p:blipFill>
        <p:spPr>
          <a:xfrm>
            <a:off x="658012" y="2163199"/>
            <a:ext cx="9706232" cy="321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255</Words>
  <Application>Microsoft Macintosh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Time in Meteorology</vt:lpstr>
      <vt:lpstr>Meteorologists need to use the same time everywhere since we exchange data globally</vt:lpstr>
      <vt:lpstr>Meteorologists use the local standard time at the Greenwich Meridian (0° longitude, near London).  Many names for this time:</vt:lpstr>
      <vt:lpstr>How to convert.  UTC is LATER than Pacific time since the Greenwich Meridian is to our east</vt:lpstr>
      <vt:lpstr>Examples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 Mass</cp:lastModifiedBy>
  <cp:revision>11</cp:revision>
  <dcterms:created xsi:type="dcterms:W3CDTF">2017-10-01T19:57:20Z</dcterms:created>
  <dcterms:modified xsi:type="dcterms:W3CDTF">2020-01-08T03:44:14Z</dcterms:modified>
</cp:coreProperties>
</file>