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2"/>
    <p:restoredTop sz="94637"/>
  </p:normalViewPr>
  <p:slideViewPr>
    <p:cSldViewPr snapToGrid="0" snapToObjects="1">
      <p:cViewPr varScale="1">
        <p:scale>
          <a:sx n="155" d="100"/>
          <a:sy n="155" d="100"/>
        </p:scale>
        <p:origin x="21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Time in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81820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use the local standard time at the Greenwich Meridian (0° longitude, near London).</a:t>
            </a:r>
            <a:br>
              <a:rPr lang="en-US" dirty="0"/>
            </a:br>
            <a:br>
              <a:rPr lang="en-US" dirty="0"/>
            </a:br>
            <a:r>
              <a:rPr lang="en-US" b="1" dirty="0">
                <a:solidFill>
                  <a:schemeClr val="accent1"/>
                </a:solidFill>
              </a:rPr>
              <a:t>Many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880068"/>
            <a:ext cx="10076935" cy="3084126"/>
          </a:xfrm>
        </p:spPr>
        <p:txBody>
          <a:bodyPr/>
          <a:lstStyle/>
          <a:p>
            <a:r>
              <a:rPr lang="en-US" dirty="0"/>
              <a:t>Greenwich Mean Time (GMT)</a:t>
            </a:r>
          </a:p>
          <a:p>
            <a:r>
              <a:rPr lang="en-US" dirty="0"/>
              <a:t>Universal Coordinated Time (UTC)</a:t>
            </a:r>
          </a:p>
          <a:p>
            <a:r>
              <a:rPr lang="en-US" dirty="0"/>
              <a:t>Zula Time (Z)</a:t>
            </a:r>
          </a:p>
          <a:p>
            <a:r>
              <a:rPr lang="en-US" dirty="0"/>
              <a:t>Generally, UTC is used today, but some groups (like the NWS)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How to convert.  UTC is LATER than Pacific time since the Greenwich Meridian is to our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UTC = PST +  8 </a:t>
            </a:r>
            <a:r>
              <a:rPr lang="en-US" sz="3200" dirty="0" err="1"/>
              <a:t>hr</a:t>
            </a:r>
            <a:endParaRPr lang="en-US" sz="3200" dirty="0"/>
          </a:p>
          <a:p>
            <a:r>
              <a:rPr lang="en-US" sz="3200" dirty="0"/>
              <a:t>UTC = PDT + 7 </a:t>
            </a:r>
            <a:r>
              <a:rPr lang="en-US" sz="3200" dirty="0" err="1"/>
              <a:t>hr</a:t>
            </a:r>
            <a:endParaRPr lang="en-US" sz="3200" dirty="0"/>
          </a:p>
          <a:p>
            <a:r>
              <a:rPr lang="en-US" sz="3200" dirty="0"/>
              <a:t>Uses a 24 </a:t>
            </a:r>
            <a:r>
              <a:rPr lang="en-US" sz="3200" dirty="0" err="1"/>
              <a:t>hr</a:t>
            </a:r>
            <a:r>
              <a:rPr lang="en-US" sz="3200" dirty="0"/>
              <a:t> clock</a:t>
            </a:r>
          </a:p>
          <a:p>
            <a:r>
              <a:rPr lang="en-US" sz="3200" dirty="0"/>
              <a:t>First, convert our time to 24 </a:t>
            </a:r>
            <a:r>
              <a:rPr lang="en-US" sz="3200" dirty="0" err="1"/>
              <a:t>hr</a:t>
            </a:r>
            <a:r>
              <a:rPr lang="en-US" sz="3200" dirty="0"/>
              <a:t> clock</a:t>
            </a:r>
          </a:p>
          <a:p>
            <a:r>
              <a:rPr lang="en-US" sz="3200" dirty="0"/>
              <a:t>Then, add 7 or 8 </a:t>
            </a:r>
            <a:r>
              <a:rPr lang="en-US" sz="3200" dirty="0" err="1"/>
              <a:t>hr</a:t>
            </a:r>
            <a:r>
              <a:rPr lang="en-US" sz="3200" dirty="0"/>
              <a:t> depending on whether we are in daylight or standard times.</a:t>
            </a:r>
          </a:p>
          <a:p>
            <a:r>
              <a:rPr lang="en-US" sz="3200" dirty="0"/>
              <a:t>If the sum is equal to or greater than 24 </a:t>
            </a:r>
            <a:r>
              <a:rPr lang="en-US" sz="3200" dirty="0" err="1"/>
              <a:t>hr</a:t>
            </a:r>
            <a:r>
              <a:rPr lang="en-US" sz="3200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21662" cy="79641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7" y="1248975"/>
            <a:ext cx="10899689" cy="5333057"/>
          </a:xfrm>
        </p:spPr>
        <p:txBody>
          <a:bodyPr>
            <a:normAutofit/>
          </a:bodyPr>
          <a:lstStyle/>
          <a:p>
            <a:r>
              <a:rPr lang="en-US" dirty="0"/>
              <a:t>4 AM PDT 1 October:  </a:t>
            </a:r>
          </a:p>
          <a:p>
            <a:pPr lvl="1"/>
            <a:r>
              <a:rPr lang="en-US" dirty="0"/>
              <a:t>4 AM become O4</a:t>
            </a:r>
          </a:p>
          <a:p>
            <a:pPr lvl="1"/>
            <a:r>
              <a:rPr lang="en-US" dirty="0"/>
              <a:t>Add 7 </a:t>
            </a:r>
            <a:r>
              <a:rPr lang="en-US" dirty="0" err="1"/>
              <a:t>hr</a:t>
            </a:r>
            <a:r>
              <a:rPr lang="en-US" dirty="0"/>
              <a:t> = 11 UTC 1 October</a:t>
            </a:r>
          </a:p>
          <a:p>
            <a:r>
              <a:rPr lang="en-US" dirty="0"/>
              <a:t>4 PM PDT 1 October</a:t>
            </a:r>
          </a:p>
          <a:p>
            <a:pPr lvl="1"/>
            <a:r>
              <a:rPr lang="en-US" dirty="0"/>
              <a:t>4 PM become 16</a:t>
            </a:r>
          </a:p>
          <a:p>
            <a:pPr lvl="1"/>
            <a:r>
              <a:rPr lang="en-US" dirty="0"/>
              <a:t>Add 7 </a:t>
            </a:r>
            <a:r>
              <a:rPr lang="en-US" dirty="0" err="1"/>
              <a:t>hr</a:t>
            </a:r>
            <a:r>
              <a:rPr lang="en-US" dirty="0"/>
              <a:t> = 23 UTC 1 October</a:t>
            </a:r>
          </a:p>
          <a:p>
            <a:r>
              <a:rPr lang="en-US" dirty="0"/>
              <a:t>6 PM PDT 1 October</a:t>
            </a:r>
          </a:p>
          <a:p>
            <a:pPr lvl="1"/>
            <a:r>
              <a:rPr lang="en-US" dirty="0"/>
              <a:t>6 PM becomes 18</a:t>
            </a:r>
          </a:p>
          <a:p>
            <a:pPr lvl="1"/>
            <a:r>
              <a:rPr lang="en-US" dirty="0"/>
              <a:t>18 + 7= 25 UTC.  Need to subtract 24 and becomes 01 UTC 2 October</a:t>
            </a:r>
          </a:p>
          <a:p>
            <a:r>
              <a:rPr lang="en-US" dirty="0"/>
              <a:t>Your test: 10 PM PDT 1 October is what in UTC? </a:t>
            </a:r>
          </a:p>
          <a:p>
            <a:r>
              <a:rPr lang="en-US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247</Words>
  <Application>Microsoft Macintosh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Time in Meteorology</vt:lpstr>
      <vt:lpstr>Meteorologists need to use the same time everywhere since we exchange data globally</vt:lpstr>
      <vt:lpstr>Meteorologists use the local standard time at the Greenwich Meridian (0° longitude, near London).  Many Names</vt:lpstr>
      <vt:lpstr>How to convert.  UTC is LATER than Pacific time since the Greenwich Meridian is to our east</vt:lpstr>
      <vt:lpstr>Examples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 Mass</cp:lastModifiedBy>
  <cp:revision>8</cp:revision>
  <dcterms:created xsi:type="dcterms:W3CDTF">2017-10-01T19:57:20Z</dcterms:created>
  <dcterms:modified xsi:type="dcterms:W3CDTF">2018-12-28T01:47:07Z</dcterms:modified>
</cp:coreProperties>
</file>