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37"/>
  </p:normalViewPr>
  <p:slideViewPr>
    <p:cSldViewPr snapToGrid="0" snapToObjects="1">
      <p:cViewPr varScale="1">
        <p:scale>
          <a:sx n="155" d="100"/>
          <a:sy n="155" d="100"/>
        </p:scale>
        <p:origin x="2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9768-6933-3E49-BEC1-0084B6997998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66FA-1800-EA45-8858-3504CF00F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7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366FA-1800-EA45-8858-3504CF00F7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7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4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8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5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2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5E51-5020-F049-81C0-D35250377F69}" type="datetimeFigureOut">
              <a:rPr lang="en-US" smtClean="0"/>
              <a:t>12/9/15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6E0E8-4C07-624F-AD6D-68A867A43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SI and CSI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4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inx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56" y="614363"/>
            <a:ext cx="55514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92" y="533153"/>
            <a:ext cx="5281838" cy="564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37" y="1112108"/>
            <a:ext cx="7804989" cy="5064855"/>
          </a:xfrm>
        </p:spPr>
      </p:pic>
    </p:spTree>
    <p:extLst>
      <p:ext uri="{BB962C8B-B14F-4D97-AF65-F5344CB8AC3E}">
        <p14:creationId xmlns:p14="http://schemas.microsoft.com/office/powerpoint/2010/main" val="77552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Macintosh PowerPoint</Application>
  <PresentationFormat>Widescreen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SI and CSI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and CSI</dc:title>
  <dc:creator>Microsoft Office User</dc:creator>
  <cp:lastModifiedBy>Microsoft Office User</cp:lastModifiedBy>
  <cp:revision>3</cp:revision>
  <dcterms:created xsi:type="dcterms:W3CDTF">2015-12-09T20:29:39Z</dcterms:created>
  <dcterms:modified xsi:type="dcterms:W3CDTF">2015-12-09T22:23:03Z</dcterms:modified>
</cp:coreProperties>
</file>