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729"/>
    <p:restoredTop sz="94637"/>
  </p:normalViewPr>
  <p:slideViewPr>
    <p:cSldViewPr snapToGrid="0" snapToObjects="1">
      <p:cViewPr varScale="1">
        <p:scale>
          <a:sx n="124" d="100"/>
          <a:sy n="124" d="100"/>
        </p:scale>
        <p:origin x="192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9E4E05-45B6-454C-B523-1CA046B987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92A22A-9979-6349-8C84-43A8C287C8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387BE-0BF1-D347-B0FB-19C7B2B915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07D59-8ABC-F74D-ACFF-F3173A3715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7A9874-A740-0440-8955-D6D7389F5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087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9B68C-669C-A84A-A33D-457CB6813C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DE57F8-5439-0545-BBF8-65A5805359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6DE5E9-FDC9-374C-85E9-172F1C692A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7CFC8B-826D-7F49-97A3-37AAFA4643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887F80-F41D-524A-8566-1CE5B84E87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849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818D10-1F91-834D-ABEC-3C631E8351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B1556B-6407-A44C-860F-E7FCA0B73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910451-D9FA-1C4B-9874-E09A6CBE9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E3DB33-AA57-2F44-A5C6-EE4831605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C060E-8CD9-A248-A133-B0B5F87F0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63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AC355F-AF77-F94A-951F-770ABE7FC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B0E13-46BE-F547-AF44-0E37F4FA42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B15D89-DFE6-C446-9BC2-2AF56F163A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E95FC6-0EE7-2F46-B2E2-368D81D5B0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5A5E5A-A1CB-CF43-A28C-8D8727093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472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6ADE14-00AA-D848-9B6D-BC000CEB6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DB0504-3002-364F-B6AD-4E55E13212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6C1C1E-8C04-4B47-AE9D-715AF8995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7C3EBC-92B0-EF40-A1EC-C9693A6E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418016-F592-9F41-8B9D-FC39B8EB6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5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3E3A6-5576-F449-8A43-05BEE6848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DCE19-9129-FA46-AE1E-56EA77D26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4B038EB-AD07-A142-AA48-A57DCA9614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B03CB3-691E-914A-884B-73B0F1E0B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4354590-41F8-3749-9BB6-08B75198A2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D4CEA3-7AFA-AF46-BE87-502D1D19B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680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1BE1E-AC2C-E640-A6B8-BF820B5C9B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2A1F6E-5E12-B041-A7AB-F8F1B9AF57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1E2AFE-46A0-DE48-8110-AA84031D3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69350C-DDD1-934E-8DC5-D28C9DF5DF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3C854C-4B41-0049-BC96-B3399F5D86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87744B-A044-B247-8777-5C0A4ADCA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B91F3A-DD0D-8542-B090-5A60532570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DC79919-C649-434A-A39E-F196D6032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38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F26E1-7015-0145-93ED-B8B259BAAF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A952D8-1F3D-9B42-A010-7A1A27E2F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E8F1E1-175B-5048-A2E7-698E0189D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C363F2-FCFD-6C4E-AE70-E99BC5A8F8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0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3BB227-CD4A-9745-AEEA-75ADE402E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27BA41-2841-1E42-A370-385DEC50ED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217EF9D-9D7B-DA41-B5F6-4C948DFE2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79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5E537B-FCE2-3341-8954-3C88D40D6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69648A-BB0F-E442-BD45-5CB7D152FA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8C2628-A875-054C-8C67-FAD64D73B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57D027-183B-0C4A-A208-8DB375449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FBE157-1FC2-6049-A875-D5FE2E6CD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F05F3-E32D-C041-A84A-3D63A7999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208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8C5B5-2F8F-8349-94FA-674353B3FD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3FD448-BFB7-6444-A541-C1B68283B0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378E3C-81FA-DC45-A74B-DEEAC3BF03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26EF33-7AEB-3B4D-BFAA-9C5C4F63F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AED4C3-56F6-BA4B-B237-8B20734E0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EF282-9354-D741-90B9-92EEFD30A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5888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9BAB1C-99B9-C24E-9D77-E7573D2E8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894E20-D9F9-4743-8D05-99EC865DD3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7808E-1D15-F240-A9A0-A04CBBEFC5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37FBC4-2232-7E41-B8DD-ACF666EFE1BA}" type="datetimeFigureOut">
              <a:rPr lang="en-US" smtClean="0"/>
              <a:t>2/21/18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CB40EF-7BCD-3B48-94AF-49B435C1A6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3E2249-6FDE-704C-B860-B068D861D1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555C2-03B8-6545-9567-85E70B3F4F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15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hyperlink" Target="https://studyskills.com/students/how-to-take-notes-in-class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tif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D823C-8014-364B-A418-73BD8A2267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370midterm grades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5C26F5-84ED-934C-8978-906CA94670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413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AF513-002E-5343-B112-EFC62CED61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8989A67-26D1-8B44-B751-DA7DC5C11B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1254" y="1027906"/>
            <a:ext cx="9515076" cy="4867812"/>
          </a:xfr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F8E0F08-29BF-2B48-9C6B-F6C0C1593866}"/>
              </a:ext>
            </a:extLst>
          </p:cNvPr>
          <p:cNvCxnSpPr/>
          <p:nvPr/>
        </p:nvCxnSpPr>
        <p:spPr>
          <a:xfrm>
            <a:off x="3597529" y="2335474"/>
            <a:ext cx="0" cy="3196281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C9750D1-FE0D-DE47-810E-C6BCC8D35D96}"/>
              </a:ext>
            </a:extLst>
          </p:cNvPr>
          <p:cNvCxnSpPr/>
          <p:nvPr/>
        </p:nvCxnSpPr>
        <p:spPr>
          <a:xfrm>
            <a:off x="6503403" y="2335474"/>
            <a:ext cx="0" cy="3196281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7720F6F-DA4C-2149-B803-25BC50306C02}"/>
              </a:ext>
            </a:extLst>
          </p:cNvPr>
          <p:cNvCxnSpPr/>
          <p:nvPr/>
        </p:nvCxnSpPr>
        <p:spPr>
          <a:xfrm>
            <a:off x="8220899" y="2335473"/>
            <a:ext cx="0" cy="3196281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7596805-B859-FF42-A75E-33B1AA2D2D3D}"/>
              </a:ext>
            </a:extLst>
          </p:cNvPr>
          <p:cNvSpPr txBox="1"/>
          <p:nvPr/>
        </p:nvSpPr>
        <p:spPr>
          <a:xfrm>
            <a:off x="3400746" y="1993187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.7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D707F0C-EBC9-834E-809D-180BC54AF53E}"/>
              </a:ext>
            </a:extLst>
          </p:cNvPr>
          <p:cNvSpPr txBox="1"/>
          <p:nvPr/>
        </p:nvSpPr>
        <p:spPr>
          <a:xfrm>
            <a:off x="6265197" y="1993187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2.0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2BEB1D4-0A5D-B84B-A9B2-D9347F16255A}"/>
              </a:ext>
            </a:extLst>
          </p:cNvPr>
          <p:cNvSpPr txBox="1"/>
          <p:nvPr/>
        </p:nvSpPr>
        <p:spPr>
          <a:xfrm>
            <a:off x="8058289" y="1993187"/>
            <a:ext cx="476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3.0</a:t>
            </a:r>
          </a:p>
        </p:txBody>
      </p:sp>
    </p:spTree>
    <p:extLst>
      <p:ext uri="{BB962C8B-B14F-4D97-AF65-F5344CB8AC3E}">
        <p14:creationId xmlns:p14="http://schemas.microsoft.com/office/powerpoint/2010/main" val="23993893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DB85C-1B23-9C41-88B6-90FD1E324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hlinkClick r:id="rId2"/>
              </a:rPr>
              <a:t>https://</a:t>
            </a:r>
            <a:r>
              <a:rPr lang="en-US" b="1" dirty="0" err="1">
                <a:hlinkClick r:id="rId2"/>
              </a:rPr>
              <a:t>studyskills.com</a:t>
            </a:r>
            <a:r>
              <a:rPr lang="en-US" b="1" dirty="0">
                <a:hlinkClick r:id="rId2"/>
              </a:rPr>
              <a:t>/students/how-to-take-notes-in-class/</a:t>
            </a:r>
            <a:endParaRPr lang="en-US" b="1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1F51EE5-2F37-0F46-97F3-778248D354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013684"/>
            <a:ext cx="10515600" cy="2536837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C380090-0704-6C40-9F10-68AD39BB8AC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6373" y="4246567"/>
            <a:ext cx="7508482" cy="21773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38796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16</Words>
  <Application>Microsoft Macintosh PowerPoint</Application>
  <PresentationFormat>Widescreen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370midterm grades</vt:lpstr>
      <vt:lpstr>PowerPoint Presentation</vt:lpstr>
      <vt:lpstr>https://studyskills.com/students/how-to-take-notes-in-class/</vt:lpstr>
    </vt:vector>
  </TitlesOfParts>
  <Company/>
  <LinksUpToDate>false</LinksUpToDate>
  <SharedDoc>false</SharedDoc>
  <HyperlinksChanged>false</HyperlinksChanged>
  <AppVersion>16.0009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370midterm grades</dc:title>
  <dc:creator>Cliff Mass</dc:creator>
  <cp:lastModifiedBy>Cliff Mass</cp:lastModifiedBy>
  <cp:revision>3</cp:revision>
  <dcterms:created xsi:type="dcterms:W3CDTF">2018-02-21T18:57:35Z</dcterms:created>
  <dcterms:modified xsi:type="dcterms:W3CDTF">2018-02-21T19:09:23Z</dcterms:modified>
</cp:coreProperties>
</file>