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1" r:id="rId4"/>
    <p:sldId id="262" r:id="rId5"/>
    <p:sldId id="257" r:id="rId6"/>
    <p:sldId id="258" r:id="rId7"/>
    <p:sldId id="259" r:id="rId8"/>
    <p:sldId id="260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20"/>
  </p:normalViewPr>
  <p:slideViewPr>
    <p:cSldViewPr snapToGrid="0" snapToObjects="1">
      <p:cViewPr varScale="1">
        <p:scale>
          <a:sx n="153" d="100"/>
          <a:sy n="153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F815-F28E-C842-B509-456B7B694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4E6BE-3287-5A43-96AB-9E087810A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A1FD4-6203-E24E-8FAF-E9BA1316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A36B1-6008-AC4C-A010-21BD068B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A4591-D2D3-F54A-9382-6E9E6F0C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AF69-C6DF-6046-A7AF-D4AF33DF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26E37-7B8C-0D4B-B76F-7430D88ED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F5D7-FD6D-4D40-AEC0-79C8C455B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04856-1DC2-6B49-9B4F-38B4EBC8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1437F-204A-3743-8413-A7D47525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9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9925F1-B035-164A-8FF4-106A63DD3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80BA2D-6D94-CE42-A463-760A8A3DE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737C7-90BF-2A46-BFB8-6CF5B0E2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E73A4-273E-FC48-BC4B-D51BF4072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89041-38C6-C448-AA8F-7205DC33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9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D1C4-E356-EF4F-A4D8-16EC1DDBA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C4560-8D93-E040-91F2-E515E81CD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A0E0-095B-2B43-ADCB-770430391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54F1B-68A6-5A47-9EE5-5297C0D1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B822A-94C9-594C-8739-49C000644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07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8019-0ADA-1244-8C2C-1FC0D800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91F3-A0A2-3B4C-9124-43F929B89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E6CA4-11DA-BC4D-BFAB-93AFC3B1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2BC1-684D-E94A-846B-6557E1F7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62F8F-8671-434E-8271-F40BCD6A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8DE1-419D-E24A-B4CB-6CD19437E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71E58-5AA8-5845-8D4F-CE71CF423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A73F0-589F-BA43-BF9C-8685584BB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A6377-DC9B-2843-B527-2A52D8B0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F7FD0-5BB7-394E-AACA-F5A75791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7633C-02A4-B344-90D0-0E30FB43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9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2AF0-1BAD-274F-95A7-64C79860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E546F-7995-2544-B200-868FE9684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AF530-0447-8E4B-BCD6-1F4868134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8DE3B-50FE-C740-B2BB-DD346864C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BB2B8-9351-C943-81F8-8DC441E1F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5141FE-5378-804B-B263-C10ACB35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A0A90-B792-0B45-A4FB-A35D3C2F9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BDDE1F-0F0F-5644-BBE0-53BF9F28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FFFC-65DB-F74E-8E90-7A2D92D6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43A71-852C-6B46-97E0-CF5E1511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BE279-EEFC-014C-991F-B84ADD65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C1EC2-3B12-7146-BB92-FB66E1CAB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8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D8676D-A459-9242-A626-B25D7D5F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B4292-024C-9946-9AC2-478DC153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BAFE5-9374-FC41-9D81-EAC6A1E3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3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C96F-F8BB-B141-A48E-4D37741B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74AC7-228A-2F4D-B91A-48A028F1B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49D18-610D-0947-B86B-EC50F32D5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DCC78-3FD7-164F-957F-5864DA5F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3F4E1-DA33-4C4F-9896-07AD1949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FF17D-CCF9-6043-8D10-84C8A95D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1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BC9D-BBED-7949-852C-E28A7A04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35EC3B-EFD6-8D49-9D60-0E5C7E0B97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18DD5-1461-9644-9408-2A190AE13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4309F-9697-784F-BB35-3816BC84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34EEC-0F57-FA46-80EE-0045FDB7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C6175-DF3F-3B40-88F9-2B75D61F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9AC301-BE34-1249-8DEB-BAE33780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2B2FB-9587-A541-9D37-CD4CDCF6F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DF286-19E0-6D40-8D8F-266F6BB16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F79CA-DDF2-1A43-BD61-304CE4021EFA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00C35-5D99-3740-9009-41F71CB19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F237E-0143-C441-A214-41CBD0F5B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0613-D1A4-184C-81CE-E8F679AC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0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D1371-530C-8342-B479-9B11726A30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Hurricane Michael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A7A8E-D0CA-324A-BB92-CEB6A44C5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5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7BB1-A7BE-5444-BC17-FAEF9FDC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68B72B-11E5-4F47-AC86-11E079B52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701" y="648393"/>
            <a:ext cx="7690923" cy="5528570"/>
          </a:xfrm>
        </p:spPr>
      </p:pic>
    </p:spTree>
    <p:extLst>
      <p:ext uri="{BB962C8B-B14F-4D97-AF65-F5344CB8AC3E}">
        <p14:creationId xmlns:p14="http://schemas.microsoft.com/office/powerpoint/2010/main" val="115415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8030F-4132-4F4E-9D9C-EC4B1155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SST Anomaly…. First over cooler than normal water then 2-3C warmer near the coast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80269C-FC46-704D-A459-C54B747DD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457" y="1812245"/>
            <a:ext cx="7569085" cy="4720505"/>
          </a:xfrm>
        </p:spPr>
      </p:pic>
    </p:spTree>
    <p:extLst>
      <p:ext uri="{BB962C8B-B14F-4D97-AF65-F5344CB8AC3E}">
        <p14:creationId xmlns:p14="http://schemas.microsoft.com/office/powerpoint/2010/main" val="1730002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06184-897B-0A4E-8599-212AED80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michael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DC9D9-8AC7-3D44-BCA3-78258C933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090" y="648393"/>
            <a:ext cx="8836261" cy="5528570"/>
          </a:xfrm>
        </p:spPr>
      </p:pic>
    </p:spTree>
    <p:extLst>
      <p:ext uri="{BB962C8B-B14F-4D97-AF65-F5344CB8AC3E}">
        <p14:creationId xmlns:p14="http://schemas.microsoft.com/office/powerpoint/2010/main" val="257253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B914-B8D8-154E-8926-AC03A0B3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165620"/>
            <a:ext cx="10515600" cy="1325563"/>
          </a:xfrm>
        </p:spPr>
        <p:txBody>
          <a:bodyPr/>
          <a:lstStyle/>
          <a:p>
            <a:r>
              <a:rPr lang="en-US" dirty="0"/>
              <a:t>gust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4C9A89-E709-7446-928C-E13AD0323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070" y="1147156"/>
            <a:ext cx="10231227" cy="5437130"/>
          </a:xfrm>
        </p:spPr>
      </p:pic>
    </p:spTree>
    <p:extLst>
      <p:ext uri="{BB962C8B-B14F-4D97-AF65-F5344CB8AC3E}">
        <p14:creationId xmlns:p14="http://schemas.microsoft.com/office/powerpoint/2010/main" val="1013511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CE99-3843-C241-90D0-6600732B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2" y="173932"/>
            <a:ext cx="10515600" cy="1325563"/>
          </a:xfrm>
        </p:spPr>
        <p:txBody>
          <a:bodyPr/>
          <a:lstStyle/>
          <a:p>
            <a:r>
              <a:rPr lang="en-US" dirty="0"/>
              <a:t>24hrprec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F37892-FF44-BA46-898D-016407BE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266" y="1163782"/>
            <a:ext cx="10293747" cy="5420505"/>
          </a:xfrm>
        </p:spPr>
      </p:pic>
    </p:spTree>
    <p:extLst>
      <p:ext uri="{BB962C8B-B14F-4D97-AF65-F5344CB8AC3E}">
        <p14:creationId xmlns:p14="http://schemas.microsoft.com/office/powerpoint/2010/main" val="16078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3EAB-D5C0-7544-AE94-12CDF16A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EB4606-F905-714C-9A88-C9C1F826A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1" y="274318"/>
            <a:ext cx="10217150" cy="6385719"/>
          </a:xfrm>
        </p:spPr>
      </p:pic>
    </p:spTree>
    <p:extLst>
      <p:ext uri="{BB962C8B-B14F-4D97-AF65-F5344CB8AC3E}">
        <p14:creationId xmlns:p14="http://schemas.microsoft.com/office/powerpoint/2010/main" val="288064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8646-7109-8246-A94C-58223E09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FE672-FD53-AC4D-8A2E-03DF3308F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9635259" cy="6022037"/>
          </a:xfrm>
        </p:spPr>
      </p:pic>
    </p:spTree>
    <p:extLst>
      <p:ext uri="{BB962C8B-B14F-4D97-AF65-F5344CB8AC3E}">
        <p14:creationId xmlns:p14="http://schemas.microsoft.com/office/powerpoint/2010/main" val="1376252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6165E-DDA8-8B4B-B6EE-024BCF8A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E6C2B-6BB7-AF42-B58F-739F541C4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547" y="0"/>
            <a:ext cx="10068906" cy="6293067"/>
          </a:xfrm>
        </p:spPr>
      </p:pic>
    </p:spTree>
    <p:extLst>
      <p:ext uri="{BB962C8B-B14F-4D97-AF65-F5344CB8AC3E}">
        <p14:creationId xmlns:p14="http://schemas.microsoft.com/office/powerpoint/2010/main" val="1304588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29D31-CF37-8B4D-817C-C284C7BD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0A5A68-984D-8341-BCD4-27617E8E2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5236"/>
            <a:ext cx="10168659" cy="6355412"/>
          </a:xfrm>
        </p:spPr>
      </p:pic>
    </p:spTree>
    <p:extLst>
      <p:ext uri="{BB962C8B-B14F-4D97-AF65-F5344CB8AC3E}">
        <p14:creationId xmlns:p14="http://schemas.microsoft.com/office/powerpoint/2010/main" val="331491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E115-9695-084E-AE1C-A9B143AC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7EAFAD-960B-9240-A65C-4ED8FA8DC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237" y="783810"/>
            <a:ext cx="7579474" cy="5443029"/>
          </a:xfrm>
        </p:spPr>
      </p:pic>
    </p:spTree>
    <p:extLst>
      <p:ext uri="{BB962C8B-B14F-4D97-AF65-F5344CB8AC3E}">
        <p14:creationId xmlns:p14="http://schemas.microsoft.com/office/powerpoint/2010/main" val="4175285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20</Words>
  <Application>Microsoft Macintosh PowerPoint</Application>
  <PresentationFormat>Widescreen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Hurricane Michael</vt:lpstr>
      <vt:lpstr>michael</vt:lpstr>
      <vt:lpstr>gust</vt:lpstr>
      <vt:lpstr>24hrprec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 Anomaly…. First over cooler than normal water then 2-3C warmer near the coast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Michael</dc:title>
  <dc:creator>Cliff Mass</dc:creator>
  <cp:lastModifiedBy>Cliff Mass</cp:lastModifiedBy>
  <cp:revision>6</cp:revision>
  <dcterms:created xsi:type="dcterms:W3CDTF">2018-10-10T21:56:47Z</dcterms:created>
  <dcterms:modified xsi:type="dcterms:W3CDTF">2018-10-10T22:25:52Z</dcterms:modified>
</cp:coreProperties>
</file>