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2"/>
    <p:restoredTop sz="94637"/>
  </p:normalViewPr>
  <p:slideViewPr>
    <p:cSldViewPr snapToGrid="0" snapToObjects="1">
      <p:cViewPr varScale="1">
        <p:scale>
          <a:sx n="155" d="100"/>
          <a:sy n="155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0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4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7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7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6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2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7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8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1F6E4-3CF2-2E46-B8C7-39BC021E9D09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CE23B-9A3E-0A40-9202-3281515F4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9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370 Midterm 2 grades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1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Grades in numerical order.  </a:t>
            </a:r>
            <a:r>
              <a:rPr lang="en-US" smtClean="0"/>
              <a:t>Median= 65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019" y="1825625"/>
            <a:ext cx="6723962" cy="4351338"/>
          </a:xfrm>
        </p:spPr>
      </p:pic>
    </p:spTree>
    <p:extLst>
      <p:ext uri="{BB962C8B-B14F-4D97-AF65-F5344CB8AC3E}">
        <p14:creationId xmlns:p14="http://schemas.microsoft.com/office/powerpoint/2010/main" val="193557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 Light</vt:lpstr>
      <vt:lpstr>Arial</vt:lpstr>
      <vt:lpstr>Calibri</vt:lpstr>
      <vt:lpstr>Office Theme</vt:lpstr>
      <vt:lpstr>370 Midterm 2 grades</vt:lpstr>
      <vt:lpstr>Grades in numerical order.  Median= 65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370 Midterm 2 grades</dc:title>
  <dc:creator>Cliff Mass</dc:creator>
  <cp:lastModifiedBy>Cliff Mass</cp:lastModifiedBy>
  <cp:revision>2</cp:revision>
  <dcterms:created xsi:type="dcterms:W3CDTF">2017-03-06T20:48:28Z</dcterms:created>
  <dcterms:modified xsi:type="dcterms:W3CDTF">2017-03-06T20:58:28Z</dcterms:modified>
</cp:coreProperties>
</file>