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56" r:id="rId3"/>
    <p:sldId id="372" r:id="rId4"/>
    <p:sldId id="370" r:id="rId5"/>
    <p:sldId id="373" r:id="rId6"/>
    <p:sldId id="371" r:id="rId7"/>
    <p:sldId id="374" r:id="rId8"/>
    <p:sldId id="376" r:id="rId9"/>
    <p:sldId id="375" r:id="rId10"/>
    <p:sldId id="377" r:id="rId11"/>
    <p:sldId id="378" r:id="rId12"/>
    <p:sldId id="379" r:id="rId13"/>
    <p:sldId id="388" r:id="rId14"/>
    <p:sldId id="389" r:id="rId15"/>
    <p:sldId id="390" r:id="rId16"/>
    <p:sldId id="391" r:id="rId17"/>
    <p:sldId id="392" r:id="rId18"/>
    <p:sldId id="393" r:id="rId19"/>
    <p:sldId id="380" r:id="rId20"/>
    <p:sldId id="383" r:id="rId21"/>
    <p:sldId id="385" r:id="rId22"/>
    <p:sldId id="384" r:id="rId23"/>
    <p:sldId id="382" r:id="rId24"/>
    <p:sldId id="386" r:id="rId25"/>
    <p:sldId id="387" r:id="rId26"/>
    <p:sldId id="35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235"/>
    <p:restoredTop sz="94637"/>
  </p:normalViewPr>
  <p:slideViewPr>
    <p:cSldViewPr snapToGrid="0" snapToObjects="1">
      <p:cViewPr varScale="1">
        <p:scale>
          <a:sx n="84" d="100"/>
          <a:sy n="84" d="100"/>
        </p:scale>
        <p:origin x="200" y="1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99F5D-68C4-2347-927D-F99FE7C169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8AD498-487B-C742-A437-A7B0F40A8D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69370-5FAB-4B4D-B8C9-6430806FA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A65DF-1631-6641-8FF4-272D6257FB00}" type="datetimeFigureOut">
              <a:rPr lang="en-US" smtClean="0"/>
              <a:t>2/6/19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8D78A-2EB4-7D40-ABF8-3BC9FD140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61F3D-3B7D-4C4A-BA01-73CB9F1AF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A807-5DF5-A745-888E-9676140134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697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62630-3526-AC4F-B78B-F81B67EA3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A6FA10-E980-8D46-8818-EACE965390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DB78C-E959-7A4F-ABD4-AE0B406A0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A65DF-1631-6641-8FF4-272D6257FB00}" type="datetimeFigureOut">
              <a:rPr lang="en-US" smtClean="0"/>
              <a:t>2/6/19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05D6EB-2FF1-A140-8A47-24FDF76F2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CBADA-3695-B542-BAB6-4823F2B7C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A807-5DF5-A745-888E-9676140134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659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0E346F-2E5D-0342-BA78-B96891812A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23FAF1-FAAB-6944-A859-29FB1BFE3B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37AFA-F5CD-3243-8A61-E803ACC8A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A65DF-1631-6641-8FF4-272D6257FB00}" type="datetimeFigureOut">
              <a:rPr lang="en-US" smtClean="0"/>
              <a:t>2/6/19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EAFE8-B72F-5448-9C36-D4455611C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92D44-0CF0-8C4C-853F-F84C15362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A807-5DF5-A745-888E-9676140134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801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73B69-1875-B742-BD2E-F8204C2E7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C4D70-B548-2B41-80CE-3662BEB45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618E4-02FC-2144-90A8-41D32C547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A65DF-1631-6641-8FF4-272D6257FB00}" type="datetimeFigureOut">
              <a:rPr lang="en-US" smtClean="0"/>
              <a:t>2/6/19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10F96-6091-8E47-A5DB-5BF44426E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334F8-9F56-CA42-9B32-3C1E62A35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A807-5DF5-A745-888E-9676140134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53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C1517-5E58-8049-91A7-94CD71455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7F3391-7D4B-0A49-8641-DC12CB484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54BD5-A217-E047-A33C-2BECD587B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A65DF-1631-6641-8FF4-272D6257FB00}" type="datetimeFigureOut">
              <a:rPr lang="en-US" smtClean="0"/>
              <a:t>2/6/19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245CB-785D-6245-9D79-5E90E92D3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2E80B-5029-2B4C-895B-44116C79C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A807-5DF5-A745-888E-9676140134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803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670D7-0CAA-594A-9CA9-5F60EE65E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D41AA-E24F-014B-B180-5803A3A462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D34A16-11F9-614A-8FC9-5B80FBA72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B01273-2902-6647-AA99-5457186CC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A65DF-1631-6641-8FF4-272D6257FB00}" type="datetimeFigureOut">
              <a:rPr lang="en-US" smtClean="0"/>
              <a:t>2/6/19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72231-CB51-204C-B2CB-3E3519789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6D6A70-6A9E-9D49-B4CA-1CEE861BC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A807-5DF5-A745-888E-9676140134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60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0B0E4-AA13-D841-A040-7A425F56E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B2F06-7FBE-9842-902F-26ED757F08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915F42-A1FE-4D4E-9F52-E1803A3DCD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34F8E6-2FEF-DB40-8FC6-A8AB4AA976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23DC0E-A3A6-6B40-BC62-D819B82A1E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616559-938C-9243-B368-6E29A9431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A65DF-1631-6641-8FF4-272D6257FB00}" type="datetimeFigureOut">
              <a:rPr lang="en-US" smtClean="0"/>
              <a:t>2/6/19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378810-AECE-A54B-9231-EECC268A5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F282C5-96AC-A74F-A640-08994D66B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A807-5DF5-A745-888E-9676140134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688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A0BAF-CE16-934A-893D-BC51F3D8F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80E023-5C8D-F448-80BB-5C4403C39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A65DF-1631-6641-8FF4-272D6257FB00}" type="datetimeFigureOut">
              <a:rPr lang="en-US" smtClean="0"/>
              <a:t>2/6/19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249ED3-5FAA-2548-81A6-58264F128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F26C3-0416-AC45-B107-9C487FD3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A807-5DF5-A745-888E-9676140134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280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FA9F3-72BC-184A-B0BE-8B82A9607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A65DF-1631-6641-8FF4-272D6257FB00}" type="datetimeFigureOut">
              <a:rPr lang="en-US" smtClean="0"/>
              <a:t>2/6/19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F8571E-9135-8E45-8348-F3C1D557F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402283-B7C6-CD4B-B2CD-34A451E68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A807-5DF5-A745-888E-9676140134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866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E397-B38E-7340-A876-52D0C4795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5A873-7612-B947-904D-B67119179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BCE348-FDED-D843-B8D9-33BB1D1277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FF58DF-BABF-724A-B499-459B10AFC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A65DF-1631-6641-8FF4-272D6257FB00}" type="datetimeFigureOut">
              <a:rPr lang="en-US" smtClean="0"/>
              <a:t>2/6/19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37E65F-91A2-8B4E-AF28-89BB6D30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4F6A4-24A2-F349-80F8-474BACE9B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A807-5DF5-A745-888E-9676140134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408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F9704-7328-5344-86F5-F1F913ED3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562621-2E9E-1E45-A1B8-380A37F512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CDCB7-3D8F-3A49-8DB0-F890B17D0E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C44C77-4D63-854A-A289-A0A749CAA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A65DF-1631-6641-8FF4-272D6257FB00}" type="datetimeFigureOut">
              <a:rPr lang="en-US" smtClean="0"/>
              <a:t>2/6/19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D663A6-2BA8-CF47-B8C2-50649194A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8768CD-A53C-2945-B15C-2ACCC5927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A807-5DF5-A745-888E-9676140134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253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C75037-FBB5-0749-83CC-9779E0173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042D9A-C200-564F-A358-484D70A08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19A2F-45F5-024C-98A8-B1F40548DC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A65DF-1631-6641-8FF4-272D6257FB00}" type="datetimeFigureOut">
              <a:rPr lang="en-US" smtClean="0"/>
              <a:t>2/6/19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67140-7EE4-C143-88AA-BFFBE1FD8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D3094-5863-B34E-8401-BE52EBF83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0A807-5DF5-A745-888E-9676140134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66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0864C-CE1B-9F4D-87D0-53FF354EE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831" y="1481297"/>
            <a:ext cx="9028670" cy="27806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Consortium 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February 2019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5A3C8D-EF2F-404E-8669-CF1821EAE6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9470" y="5684496"/>
            <a:ext cx="9271392" cy="91327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b="1" dirty="0"/>
              <a:t>Cliff Mass and David Ovens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C9E3AE-5FE1-FC45-8189-0989F9410F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28"/>
          <a:stretch/>
        </p:blipFill>
        <p:spPr>
          <a:xfrm>
            <a:off x="4142876" y="2070072"/>
            <a:ext cx="3264580" cy="330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43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FFA70-C1AC-6249-AE0E-4B1CAC1E0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9E9491-6074-254A-86E9-898E75A14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720680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36B5B-E416-5342-8ED4-5205DAA2B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27B5E0-9209-724A-84D5-F6909BCC34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0526" y="365125"/>
            <a:ext cx="5303520" cy="5303520"/>
          </a:xfrm>
        </p:spPr>
      </p:pic>
    </p:spTree>
    <p:extLst>
      <p:ext uri="{BB962C8B-B14F-4D97-AF65-F5344CB8AC3E}">
        <p14:creationId xmlns:p14="http://schemas.microsoft.com/office/powerpoint/2010/main" val="3616105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DBA50-EF4A-B649-8120-FF9AEBE51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ADEB4D-031A-EA40-9A47-F948568C6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7596" y="365125"/>
            <a:ext cx="5303520" cy="5303520"/>
          </a:xfrm>
        </p:spPr>
      </p:pic>
    </p:spTree>
    <p:extLst>
      <p:ext uri="{BB962C8B-B14F-4D97-AF65-F5344CB8AC3E}">
        <p14:creationId xmlns:p14="http://schemas.microsoft.com/office/powerpoint/2010/main" val="3773615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464CC-6E98-554E-8A35-426F19BA8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063584" cy="5301157"/>
          </a:xfrm>
        </p:spPr>
        <p:txBody>
          <a:bodyPr/>
          <a:lstStyle/>
          <a:p>
            <a:r>
              <a:rPr lang="en-US" dirty="0"/>
              <a:t>Does Improve Land use Improve Forecasts?</a:t>
            </a:r>
            <a:br>
              <a:rPr lang="en-US" dirty="0"/>
            </a:br>
            <a:r>
              <a:rPr lang="en-US" dirty="0"/>
              <a:t>One Case</a:t>
            </a:r>
          </a:p>
        </p:txBody>
      </p:sp>
      <p:pic>
        <p:nvPicPr>
          <p:cNvPr id="5" name="Content Placeholder 4" descr="A picture containing screenshot&#13;&#10;&#13;&#10;Description automatically generated">
            <a:extLst>
              <a:ext uri="{FF2B5EF4-FFF2-40B4-BE49-F238E27FC236}">
                <a16:creationId xmlns:a16="http://schemas.microsoft.com/office/drawing/2014/main" id="{A7A06380-4711-8442-BEB4-C8BA09494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1784" y="519698"/>
            <a:ext cx="6175947" cy="6175947"/>
          </a:xfrm>
        </p:spPr>
      </p:pic>
    </p:spTree>
    <p:extLst>
      <p:ext uri="{BB962C8B-B14F-4D97-AF65-F5344CB8AC3E}">
        <p14:creationId xmlns:p14="http://schemas.microsoft.com/office/powerpoint/2010/main" val="2925226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1E70F-5E99-A141-82DC-62C0875E7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AEB94B03-2E7C-934F-98EB-935E78234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3042" y="814504"/>
            <a:ext cx="5678371" cy="5678371"/>
          </a:xfrm>
        </p:spPr>
      </p:pic>
    </p:spTree>
    <p:extLst>
      <p:ext uri="{BB962C8B-B14F-4D97-AF65-F5344CB8AC3E}">
        <p14:creationId xmlns:p14="http://schemas.microsoft.com/office/powerpoint/2010/main" val="135230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9B982-6D35-0247-9189-0D69DFAEA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map&#13;&#10;&#13;&#10;Description automatically generated">
            <a:extLst>
              <a:ext uri="{FF2B5EF4-FFF2-40B4-BE49-F238E27FC236}">
                <a16:creationId xmlns:a16="http://schemas.microsoft.com/office/drawing/2014/main" id="{5F15B9CA-8490-E644-AECD-DB958A5A9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53331"/>
            <a:ext cx="4949125" cy="4351338"/>
          </a:xfrm>
        </p:spPr>
      </p:pic>
      <p:pic>
        <p:nvPicPr>
          <p:cNvPr id="7" name="Picture 6" descr="A picture containing map, text&#13;&#10;&#13;&#10;Description automatically generated">
            <a:extLst>
              <a:ext uri="{FF2B5EF4-FFF2-40B4-BE49-F238E27FC236}">
                <a16:creationId xmlns:a16="http://schemas.microsoft.com/office/drawing/2014/main" id="{06024AE4-8130-4542-9248-78792179A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281554"/>
            <a:ext cx="4949125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23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7A9BD-AE85-6D42-8FF4-B0B5A05A4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got a problem that needs to be fixed:  too intense inversions and too cold over snow in western WA during the morning</a:t>
            </a:r>
          </a:p>
        </p:txBody>
      </p:sp>
      <p:pic>
        <p:nvPicPr>
          <p:cNvPr id="5" name="Content Placeholder 4" descr="A close up of a map&#13;&#10;&#13;&#10;Description automatically generated">
            <a:extLst>
              <a:ext uri="{FF2B5EF4-FFF2-40B4-BE49-F238E27FC236}">
                <a16:creationId xmlns:a16="http://schemas.microsoft.com/office/drawing/2014/main" id="{6CEA14BD-FFD0-D943-BB23-7B6EAD310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8868" y="1802866"/>
            <a:ext cx="6430122" cy="4776202"/>
          </a:xfrm>
        </p:spPr>
      </p:pic>
    </p:spTree>
    <p:extLst>
      <p:ext uri="{BB962C8B-B14F-4D97-AF65-F5344CB8AC3E}">
        <p14:creationId xmlns:p14="http://schemas.microsoft.com/office/powerpoint/2010/main" val="1695881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7F514-90E2-024A-BEE9-702BDDD90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703820" cy="4401747"/>
          </a:xfrm>
        </p:spPr>
        <p:txBody>
          <a:bodyPr/>
          <a:lstStyle/>
          <a:p>
            <a:r>
              <a:rPr lang="en-US" dirty="0"/>
              <a:t>Will diagnose and fix this issue asap</a:t>
            </a:r>
          </a:p>
        </p:txBody>
      </p:sp>
      <p:pic>
        <p:nvPicPr>
          <p:cNvPr id="5" name="Content Placeholder 4" descr="A close up of a map&#13;&#10;&#13;&#10;Description automatically generated">
            <a:extLst>
              <a:ext uri="{FF2B5EF4-FFF2-40B4-BE49-F238E27FC236}">
                <a16:creationId xmlns:a16="http://schemas.microsoft.com/office/drawing/2014/main" id="{A8FEA83D-F9C7-5D40-8B83-087EB7FCD0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1763" y="697799"/>
            <a:ext cx="6145201" cy="5462401"/>
          </a:xfrm>
        </p:spPr>
      </p:pic>
    </p:spTree>
    <p:extLst>
      <p:ext uri="{BB962C8B-B14F-4D97-AF65-F5344CB8AC3E}">
        <p14:creationId xmlns:p14="http://schemas.microsoft.com/office/powerpoint/2010/main" val="3874743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8B135-C662-C74B-B40E-69BF393DB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DCAD870F-26C9-304D-A80E-D592A5217B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8132" y="829495"/>
            <a:ext cx="5663380" cy="5663380"/>
          </a:xfrm>
        </p:spPr>
      </p:pic>
    </p:spTree>
    <p:extLst>
      <p:ext uri="{BB962C8B-B14F-4D97-AF65-F5344CB8AC3E}">
        <p14:creationId xmlns:p14="http://schemas.microsoft.com/office/powerpoint/2010/main" val="2999940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24B12-3A50-634B-BE64-1569C9BC4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Major Model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E5013-87C1-0E41-B41B-9AC7993A2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Move from 3.7.1 to 4.0.3</a:t>
            </a:r>
          </a:p>
          <a:p>
            <a:pPr lvl="1"/>
            <a:r>
              <a:rPr lang="en-US" sz="4400" dirty="0"/>
              <a:t>Lots of bug fixes and improvements</a:t>
            </a:r>
          </a:p>
          <a:p>
            <a:pPr lvl="1"/>
            <a:r>
              <a:rPr lang="en-US" sz="4400" dirty="0"/>
              <a:t>Is about 5% faster</a:t>
            </a:r>
          </a:p>
          <a:p>
            <a:r>
              <a:rPr lang="en-US" sz="4400" dirty="0"/>
              <a:t>Change to hybrid vertical coordinate system </a:t>
            </a:r>
          </a:p>
          <a:p>
            <a:pPr lvl="1"/>
            <a:r>
              <a:rPr lang="en-US" sz="4400" dirty="0"/>
              <a:t>Less spurious upper tropospheric noise</a:t>
            </a:r>
          </a:p>
        </p:txBody>
      </p:sp>
    </p:spTree>
    <p:extLst>
      <p:ext uri="{BB962C8B-B14F-4D97-AF65-F5344CB8AC3E}">
        <p14:creationId xmlns:p14="http://schemas.microsoft.com/office/powerpoint/2010/main" val="1021686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01070-1573-0445-B006-1AED2CD6E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2889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Computers Moved and Everything Stable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54C380-22DD-474C-9E8F-A1D8151740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8513" y="1835604"/>
            <a:ext cx="9594073" cy="4351338"/>
          </a:xfrm>
        </p:spPr>
      </p:pic>
    </p:spTree>
    <p:extLst>
      <p:ext uri="{BB962C8B-B14F-4D97-AF65-F5344CB8AC3E}">
        <p14:creationId xmlns:p14="http://schemas.microsoft.com/office/powerpoint/2010/main" val="4292866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C3801-ABE1-0741-9D72-69215C0EB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WRF Hybrid Coordinate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02C47-EE6F-2D45-BB28-BBEBFDF6E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previous sigma-p vertical coordinate distorts surfaces above terrain.</a:t>
            </a:r>
          </a:p>
          <a:p>
            <a:r>
              <a:rPr lang="en-US" dirty="0"/>
              <a:t>Can produce upper tropospheric noise,</a:t>
            </a:r>
          </a:p>
          <a:p>
            <a:r>
              <a:rPr lang="en-US" dirty="0"/>
              <a:t>The hybrid system flattens out the surfaces aloft, damping the orographic signal.</a:t>
            </a:r>
          </a:p>
        </p:txBody>
      </p:sp>
    </p:spTree>
    <p:extLst>
      <p:ext uri="{BB962C8B-B14F-4D97-AF65-F5344CB8AC3E}">
        <p14:creationId xmlns:p14="http://schemas.microsoft.com/office/powerpoint/2010/main" val="4117128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ED059-E514-7F46-AEA7-03C9F49C1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DB2DC4-BC9A-3F4C-89C3-446F29C11C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0806" y="1604191"/>
            <a:ext cx="9329770" cy="4486275"/>
          </a:xfrm>
        </p:spPr>
      </p:pic>
    </p:spTree>
    <p:extLst>
      <p:ext uri="{BB962C8B-B14F-4D97-AF65-F5344CB8AC3E}">
        <p14:creationId xmlns:p14="http://schemas.microsoft.com/office/powerpoint/2010/main" val="802865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AD62C-8B0B-A34F-89FD-8CFC9E167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D52CBB-225B-6140-A136-944D4B574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425"/>
          <a:stretch/>
        </p:blipFill>
        <p:spPr>
          <a:xfrm>
            <a:off x="491302" y="1690688"/>
            <a:ext cx="11209395" cy="4130825"/>
          </a:xfrm>
        </p:spPr>
      </p:pic>
    </p:spTree>
    <p:extLst>
      <p:ext uri="{BB962C8B-B14F-4D97-AF65-F5344CB8AC3E}">
        <p14:creationId xmlns:p14="http://schemas.microsoft.com/office/powerpoint/2010/main" val="27627940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E58E0-4C88-9B42-995F-A27BF2C24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3.7.1 versus 4.03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917F7-1DC9-FD44-882A-636537EE3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3.7.1 is now 3 years behind</a:t>
            </a:r>
          </a:p>
          <a:p>
            <a:r>
              <a:rPr lang="en-US" dirty="0"/>
              <a:t>We tested 3.8 and 3.9 extensively and there was no significant improvements.</a:t>
            </a:r>
          </a:p>
          <a:p>
            <a:r>
              <a:rPr lang="en-US" dirty="0"/>
              <a:t>Now testing 4.0.3 extensively with the new hybrid coordinate system.</a:t>
            </a:r>
          </a:p>
          <a:p>
            <a:r>
              <a:rPr lang="en-US" dirty="0"/>
              <a:t>If it is at least at good and at least as stable, we should probably switch, at the very least for the speed-up potential</a:t>
            </a:r>
          </a:p>
        </p:txBody>
      </p:sp>
    </p:spTree>
    <p:extLst>
      <p:ext uri="{BB962C8B-B14F-4D97-AF65-F5344CB8AC3E}">
        <p14:creationId xmlns:p14="http://schemas.microsoft.com/office/powerpoint/2010/main" val="5587982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577C6-B7FF-D548-9B62-7AEE4657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+mn-lt"/>
              </a:rPr>
              <a:t>Convection Seems to Be Revved Up More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1B5388-B426-B74F-97D0-825E1A431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208"/>
          <a:stretch/>
        </p:blipFill>
        <p:spPr>
          <a:xfrm>
            <a:off x="259490" y="1952367"/>
            <a:ext cx="5740911" cy="469556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2DCCB1-7441-F84D-9B2F-21F00E7ACA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838"/>
          <a:stretch/>
        </p:blipFill>
        <p:spPr>
          <a:xfrm>
            <a:off x="5600550" y="1952367"/>
            <a:ext cx="5715000" cy="46955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95D739-359A-8E4F-AD27-552FECCADACF}"/>
              </a:ext>
            </a:extLst>
          </p:cNvPr>
          <p:cNvSpPr txBox="1"/>
          <p:nvPr/>
        </p:nvSpPr>
        <p:spPr>
          <a:xfrm>
            <a:off x="2829697" y="1690688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3.7.1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861D3A-6620-374D-A0AC-BDC5A6380074}"/>
              </a:ext>
            </a:extLst>
          </p:cNvPr>
          <p:cNvSpPr txBox="1"/>
          <p:nvPr/>
        </p:nvSpPr>
        <p:spPr>
          <a:xfrm>
            <a:off x="7858062" y="1724885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4.0.3</a:t>
            </a:r>
          </a:p>
        </p:txBody>
      </p:sp>
    </p:spTree>
    <p:extLst>
      <p:ext uri="{BB962C8B-B14F-4D97-AF65-F5344CB8AC3E}">
        <p14:creationId xmlns:p14="http://schemas.microsoft.com/office/powerpoint/2010/main" val="1248910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9C87F-1DA5-3048-95D6-AD3C9A219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644A468-5BFD-A343-9EE8-044D1E0B2E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2557" y="582592"/>
            <a:ext cx="5816793" cy="5816793"/>
          </a:xfrm>
        </p:spPr>
      </p:pic>
    </p:spTree>
    <p:extLst>
      <p:ext uri="{BB962C8B-B14F-4D97-AF65-F5344CB8AC3E}">
        <p14:creationId xmlns:p14="http://schemas.microsoft.com/office/powerpoint/2010/main" val="3433526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22E6-9599-7D41-9093-873403F73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589" y="2483680"/>
            <a:ext cx="3084320" cy="1147481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The End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7D6BC-FF3B-FC45-867D-252D7FAB37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487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88A5C-4F53-1E43-A7C5-2A51A65F8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Some Problems Resolved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A6755-CBB2-8A43-A344-2BA2D7665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Problem Node Fixed and Returned Into Cluster</a:t>
            </a:r>
          </a:p>
          <a:p>
            <a:r>
              <a:rPr lang="en-US" b="1" dirty="0"/>
              <a:t>Government shut-down issues fixed (we lost our feed for the NOAA/NWS RAP grids)</a:t>
            </a:r>
          </a:p>
          <a:p>
            <a:r>
              <a:rPr lang="en-US" b="1" dirty="0"/>
              <a:t>The latter degraded our initial conditions and ability to start with low clouds in eastern WA.</a:t>
            </a:r>
          </a:p>
          <a:p>
            <a:r>
              <a:rPr lang="en-US" b="1" dirty="0"/>
              <a:t>Now back to normal</a:t>
            </a:r>
          </a:p>
          <a:p>
            <a:r>
              <a:rPr lang="en-US" b="1" dirty="0"/>
              <a:t>Fixed and updated the </a:t>
            </a:r>
            <a:r>
              <a:rPr lang="en-US" b="1" dirty="0" err="1"/>
              <a:t>meteogram</a:t>
            </a:r>
            <a:r>
              <a:rPr lang="en-US" b="1" dirty="0"/>
              <a:t>, time-height, and sounding generators.</a:t>
            </a:r>
          </a:p>
        </p:txBody>
      </p:sp>
    </p:spTree>
    <p:extLst>
      <p:ext uri="{BB962C8B-B14F-4D97-AF65-F5344CB8AC3E}">
        <p14:creationId xmlns:p14="http://schemas.microsoft.com/office/powerpoint/2010/main" val="3417103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FE0DC-5131-4A4E-AFC5-0264BA9FD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Ensemble Expansion: Initial Stage Complete: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Both 0000 and 1200 UTC Cycles Operational</a:t>
            </a:r>
            <a:endParaRPr lang="en-US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94504-04B8-174A-A992-271F9BF668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4-km deterministic from operational GFS</a:t>
            </a:r>
          </a:p>
          <a:p>
            <a:r>
              <a:rPr lang="en-US" sz="3600" dirty="0"/>
              <a:t>10 members from the GFS ensemble system (GEFS)</a:t>
            </a:r>
          </a:p>
          <a:p>
            <a:r>
              <a:rPr lang="en-US" sz="3600" dirty="0"/>
              <a:t>5 additional members driven by Canadian, UKMET, Australian, Japanese, and Navy Global Models</a:t>
            </a:r>
          </a:p>
          <a:p>
            <a:r>
              <a:rPr lang="en-US" sz="3600" dirty="0"/>
              <a:t>All ready by approximately 8 AM, 8 PM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16594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9688A-7F2F-9E4A-8448-F9FCFAE79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32049C-BB4D-D243-977F-A246F79553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8726" y="438414"/>
            <a:ext cx="9381916" cy="5871899"/>
          </a:xfrm>
        </p:spPr>
      </p:pic>
    </p:spTree>
    <p:extLst>
      <p:ext uri="{BB962C8B-B14F-4D97-AF65-F5344CB8AC3E}">
        <p14:creationId xmlns:p14="http://schemas.microsoft.com/office/powerpoint/2010/main" val="2163569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7FB07-609D-6C4C-81D9-F197AC107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Stage 2:  Expansion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1A479-3BBF-0C4F-9469-FB44F61E1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During the next few months, we will add physics uncertainty, using stochastic physics options.</a:t>
            </a:r>
          </a:p>
          <a:p>
            <a:r>
              <a:rPr lang="en-US" dirty="0"/>
              <a:t>Will also add a run with more vertical layers.</a:t>
            </a:r>
          </a:p>
          <a:p>
            <a:r>
              <a:rPr lang="en-US" dirty="0"/>
              <a:t>Will start with 5 additional runs each cycle.  </a:t>
            </a:r>
          </a:p>
          <a:p>
            <a:r>
              <a:rPr lang="en-US" dirty="0"/>
              <a:t>Create new, ensemble-based products.</a:t>
            </a:r>
          </a:p>
        </p:txBody>
      </p:sp>
    </p:spTree>
    <p:extLst>
      <p:ext uri="{BB962C8B-B14F-4D97-AF65-F5344CB8AC3E}">
        <p14:creationId xmlns:p14="http://schemas.microsoft.com/office/powerpoint/2010/main" val="3480716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CAF37-73DD-5742-86B9-A9376751F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Improved Land Use in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C2162-132F-E64C-9B26-B307210BA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Moved from 15 arcsecond vs 30 arcsecond, MODIS </a:t>
            </a:r>
            <a:r>
              <a:rPr lang="en-US" dirty="0" err="1"/>
              <a:t>landuse</a:t>
            </a:r>
            <a:r>
              <a:rPr lang="en-US" dirty="0"/>
              <a:t> dataset</a:t>
            </a:r>
          </a:p>
          <a:p>
            <a:r>
              <a:rPr lang="en-US" dirty="0"/>
              <a:t>To improve it further, Dave completed some additional manual editing of cells in Western Washington</a:t>
            </a:r>
          </a:p>
        </p:txBody>
      </p:sp>
    </p:spTree>
    <p:extLst>
      <p:ext uri="{BB962C8B-B14F-4D97-AF65-F5344CB8AC3E}">
        <p14:creationId xmlns:p14="http://schemas.microsoft.com/office/powerpoint/2010/main" val="3220244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CDBE-CF15-E443-B917-9BCCA598E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3CBE97-10FB-A747-8BD2-CC01F56E4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6237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893A4-CAA5-C943-A52A-8C634F6AD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C4B54B-2F41-3344-B3A9-231137BE95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2641634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2290</TotalTime>
  <Words>369</Words>
  <Application>Microsoft Macintosh PowerPoint</Application>
  <PresentationFormat>Widescreen</PresentationFormat>
  <Paragraphs>44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Consortium  February 2019</vt:lpstr>
      <vt:lpstr>Computers Moved and Everything Stable</vt:lpstr>
      <vt:lpstr>Some Problems Resolved</vt:lpstr>
      <vt:lpstr>Ensemble Expansion: Initial Stage Complete: Both 0000 and 1200 UTC Cycles Operational</vt:lpstr>
      <vt:lpstr>PowerPoint Presentation</vt:lpstr>
      <vt:lpstr>Stage 2:  Expansion</vt:lpstr>
      <vt:lpstr>Improved Land Use in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Does Improve Land use Improve Forecasts? One Case</vt:lpstr>
      <vt:lpstr>PowerPoint Presentation</vt:lpstr>
      <vt:lpstr>PowerPoint Presentation</vt:lpstr>
      <vt:lpstr>We got a problem that needs to be fixed:  too intense inversions and too cold over snow in western WA during the morning</vt:lpstr>
      <vt:lpstr>Will diagnose and fix this issue asap</vt:lpstr>
      <vt:lpstr>PowerPoint Presentation</vt:lpstr>
      <vt:lpstr>Major Model Update</vt:lpstr>
      <vt:lpstr>WRF Hybrid Coordinate System</vt:lpstr>
      <vt:lpstr>PowerPoint Presentation</vt:lpstr>
      <vt:lpstr>PowerPoint Presentation</vt:lpstr>
      <vt:lpstr>3.7.1 versus 4.03</vt:lpstr>
      <vt:lpstr>Convection Seems to Be Revved Up More</vt:lpstr>
      <vt:lpstr>PowerPoint Presentation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Wildfire Smoke and WRF</dc:title>
  <dc:creator>Cliff Mass</dc:creator>
  <cp:lastModifiedBy>Cliff Mass</cp:lastModifiedBy>
  <cp:revision>74</cp:revision>
  <dcterms:created xsi:type="dcterms:W3CDTF">2018-05-27T18:47:54Z</dcterms:created>
  <dcterms:modified xsi:type="dcterms:W3CDTF">2019-02-07T05:49:12Z</dcterms:modified>
</cp:coreProperties>
</file>