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2" r:id="rId13"/>
    <p:sldId id="267" r:id="rId14"/>
    <p:sldId id="268" r:id="rId15"/>
    <p:sldId id="269" r:id="rId16"/>
    <p:sldId id="270" r:id="rId17"/>
    <p:sldId id="271" r:id="rId18"/>
    <p:sldId id="283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9"/>
    <p:restoredTop sz="94637"/>
  </p:normalViewPr>
  <p:slideViewPr>
    <p:cSldViewPr snapToGrid="0" snapToObjects="1">
      <p:cViewPr varScale="1">
        <p:scale>
          <a:sx n="155" d="100"/>
          <a:sy n="155" d="100"/>
        </p:scale>
        <p:origin x="21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A061D-77BF-F644-A7B4-673E15AE7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2FC52F-21E5-A047-A064-2CEFE6DC9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E5312-6395-7E47-A476-0DFB1785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7E27-7861-0B4E-88F8-52E9AF8751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264EB-A6B7-D340-9618-8FAA85DC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0DFCF-70C5-F94B-9768-90EE603E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B0E4-80D5-BA4D-A56A-A9D0E9C77B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278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EC50E-BA25-0148-8784-000254749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3B5582-C544-CC45-88C7-6053ACBA2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55C1D-422D-644A-ABF0-64EF772D2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7E27-7861-0B4E-88F8-52E9AF8751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3AAF9-1F7E-744E-8A67-556FA855D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F0E22-8B2C-0B42-BD02-1B86349A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B0E4-80D5-BA4D-A56A-A9D0E9C77B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86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D8AD7F-FD7E-474B-A9E4-AE3E7CA788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F83B01-0E69-9041-B5B2-E5C8AD71E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90FD5-B209-E140-BEFC-0D5D7254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7E27-7861-0B4E-88F8-52E9AF8751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954CF-AA88-414D-8B6C-0F9C58778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20A5A-C688-A944-B455-9B2D43929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B0E4-80D5-BA4D-A56A-A9D0E9C77B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711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77AD9-988E-3242-B4D3-CC0412365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0C040-0253-1846-B31D-FB2910A3E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EC840-46C6-0A48-8E07-80B7A5ABD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7E27-7861-0B4E-88F8-52E9AF8751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C6EDE-2E01-0B4A-A23B-7744837B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98152-B68F-094B-AB6F-BE59AF9AC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B0E4-80D5-BA4D-A56A-A9D0E9C77B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3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F6056-54F8-4E4E-9C92-723A311AF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251C9-4ECF-B04C-849C-95044DFF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E5806-F1F3-284F-9958-BFF74233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7E27-7861-0B4E-88F8-52E9AF8751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3B623-AE0B-844F-AFBE-99C4932E2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706EE-4542-3D43-AEDC-356BC2F8A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B0E4-80D5-BA4D-A56A-A9D0E9C77B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194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1BFCB-79CE-D547-B02F-FA0A5DFD5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C2323-2D93-B242-8EE9-4EEF4C867B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61BEF-F44C-EB47-87CD-F3C9131DB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724872-50D0-744F-934D-F40A0DBD8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7E27-7861-0B4E-88F8-52E9AF8751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9F696-2BA6-4B42-9D47-53EFE0608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5ADF2-2B66-2A42-8A1D-8D93521F4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B0E4-80D5-BA4D-A56A-A9D0E9C77B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504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3E96E-6DF5-5245-A76A-192C65947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F9213-62D1-ED45-9387-6BF76B99E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324EF-04D4-6C4E-82C5-7F6BD9401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262A7-0827-F948-A112-0AA955EFF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69910-4A9A-3347-9E36-2B90E98A7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325961-C62C-BF46-AC75-4FFE0D70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7E27-7861-0B4E-88F8-52E9AF8751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C50D8F-9B1D-604D-9085-BE9BCE3D8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B4AA8F-A940-524F-A6A9-0408538E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B0E4-80D5-BA4D-A56A-A9D0E9C77B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824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96A-5F4E-ED44-B563-27D5A2336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882A08-CB80-104F-BB3D-9E766B25B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7E27-7861-0B4E-88F8-52E9AF8751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418290-659B-854C-95C4-71E5E91A4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4C4B2B-0048-1143-8731-EEB74B4F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B0E4-80D5-BA4D-A56A-A9D0E9C77B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659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DA344-315D-7940-A838-F6645E538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7E27-7861-0B4E-88F8-52E9AF8751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C75638-DD3E-DB49-AF32-4C1BBC8AB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344C5-60FD-FF4E-A0BF-53D2FB5DD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B0E4-80D5-BA4D-A56A-A9D0E9C77B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7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1540C-6664-404C-878B-B7E6AAD2D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F11AF-84FC-904E-81D7-2449CBC18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F52A9-EB5A-3143-822E-6CDA4B1CC9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D30E6-4C1B-7949-A70D-998DFF54A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7E27-7861-0B4E-88F8-52E9AF8751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93292-BE5E-C345-8B39-530F77DD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43F862-A0D0-C144-A890-3AAEB6E97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B0E4-80D5-BA4D-A56A-A9D0E9C77B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925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FE8EF-C972-7C4E-A04F-572E27670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2C3681-CEFC-7B4C-92F7-6AA4E34C1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358C27-635D-8346-822F-8879FB3EA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99443-634B-9C42-8BD8-848C49042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07E27-7861-0B4E-88F8-52E9AF8751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970AF-5BBE-554E-9E1D-2D18C1CAE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1A2152-69DB-3443-9608-EAEB7567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8B0E4-80D5-BA4D-A56A-A9D0E9C77B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9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9495AF-D426-4E4F-BC4E-4A212E9CC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8F779-5495-7C47-A510-35C3178D1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201A-449D-B44F-AD00-D185D18FEA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07E27-7861-0B4E-88F8-52E9AF8751DB}" type="datetimeFigureOut">
              <a:rPr lang="en-US" smtClean="0"/>
              <a:t>5/2/19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DF7F3-082C-DC4F-AFDC-44AF2D573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FFF7D-D7AE-9A43-BE91-92A7AD666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8B0E4-80D5-BA4D-A56A-A9D0E9C77B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07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15A29-A656-C148-AFB4-A4DC3120E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22" y="290084"/>
            <a:ext cx="6903308" cy="23876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Meteorology 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of the Camp Fire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5880F9-26CA-8F49-8608-E3687EC2F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8872" y="1237680"/>
            <a:ext cx="4160108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Cliff Mass and David Ovens</a:t>
            </a:r>
          </a:p>
          <a:p>
            <a:r>
              <a:rPr lang="en-US" dirty="0"/>
              <a:t>Department of Atmospheric Sciences</a:t>
            </a:r>
          </a:p>
          <a:p>
            <a:r>
              <a:rPr lang="en-US" dirty="0"/>
              <a:t>University of Washington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BA114-8BE0-D34A-800C-987EE310C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192" y="3365752"/>
            <a:ext cx="4146570" cy="3040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BD22EB-1095-894F-A131-19CDCE18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438" y="3367033"/>
            <a:ext cx="4563762" cy="30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53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95B4-0307-5141-92F9-EDE65F6A6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86" y="2135044"/>
            <a:ext cx="2691829" cy="272739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Max Wind Speeds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(kt)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credit: Conor McNicholas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ED824-13A3-7447-BB25-ABA08C21AEA8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66786" y="820521"/>
            <a:ext cx="8925214" cy="53564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5047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16222-3929-0347-B9E5-D139D5011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574" y="2455426"/>
            <a:ext cx="1614701" cy="154586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15 UTC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8 Nov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A77A2-1DE6-0141-924C-B2910CEB5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721F8D-6017-2F4B-8484-FFA4B342E38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527" y="606176"/>
            <a:ext cx="8900899" cy="586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2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00E78-90E9-D648-85CF-31D6C3102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76281" cy="506990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Known as Diablo 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7360E-22C4-584E-BBB0-3E765FDFD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B9D2B6-2629-B54D-BA8A-B2B02B1A8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68" y="550954"/>
            <a:ext cx="4243227" cy="52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41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0942A-C455-E548-A4DA-AFA56CF0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Jarbo Gap RAWS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58C993-D311-A040-B432-070268CC90E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2" r="27515"/>
          <a:stretch/>
        </p:blipFill>
        <p:spPr>
          <a:xfrm>
            <a:off x="838200" y="1828799"/>
            <a:ext cx="5511229" cy="4181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F980A1-F386-864B-9514-5ABDD1B701B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7248" y="457790"/>
            <a:ext cx="3759200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51612A-A54E-BB4A-A06E-F2D87ECF38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9716" y="3451681"/>
            <a:ext cx="3349376" cy="316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8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B2CA7-96D1-CD42-8BA9-8D4E8B6F0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No Heat Wave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05F0A-6F1F-2A41-8E4E-19A9162D15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07CC4-9574-4B44-A63D-862AC9807B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188" y="2095928"/>
            <a:ext cx="8226889" cy="362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87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D1235-E4FD-5048-A14A-A511DF74A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Dry Fuel Moisture was 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E14C9-772C-E447-82D6-1BD60EEEA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162016" cy="470873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CCD2C-17B0-8046-A801-FA529016786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431" y="2065106"/>
            <a:ext cx="9750175" cy="41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34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01DF-3879-414F-8F17-80494E4AD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41FCBA-F2F5-D542-8934-C13253E0B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3500" y="365125"/>
            <a:ext cx="8173269" cy="6390176"/>
          </a:xfrm>
        </p:spPr>
      </p:pic>
    </p:spTree>
    <p:extLst>
      <p:ext uri="{BB962C8B-B14F-4D97-AF65-F5344CB8AC3E}">
        <p14:creationId xmlns:p14="http://schemas.microsoft.com/office/powerpoint/2010/main" val="3208851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8B202-8EF0-BF46-A482-40448F15C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376" y="353700"/>
            <a:ext cx="10977081" cy="79700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Anomalies from Climatology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B1F3E2-AC80-944A-9D54-73873B26B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50706"/>
            <a:ext cx="11977884" cy="5487550"/>
          </a:xfrm>
        </p:spPr>
      </p:pic>
    </p:spTree>
    <p:extLst>
      <p:ext uri="{BB962C8B-B14F-4D97-AF65-F5344CB8AC3E}">
        <p14:creationId xmlns:p14="http://schemas.microsoft.com/office/powerpoint/2010/main" val="176638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F9A36-9D6A-F245-909C-B58EBCC8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1A648-84DD-C44C-A132-C1E5A59947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DDEF4B8-29B5-DC4F-BB7D-E21CCA94D9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979" y="365125"/>
            <a:ext cx="10315253" cy="633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16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5FDCB-CDEB-7442-9A9D-657BD87CB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226" y="909655"/>
            <a:ext cx="2753474" cy="403221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WRF Model Simulation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(12-km nest)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100A34-E71E-A346-88F6-CD101A25E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1700" y="909655"/>
            <a:ext cx="8549580" cy="4719744"/>
          </a:xfrm>
        </p:spPr>
      </p:pic>
    </p:spTree>
    <p:extLst>
      <p:ext uri="{BB962C8B-B14F-4D97-AF65-F5344CB8AC3E}">
        <p14:creationId xmlns:p14="http://schemas.microsoft.com/office/powerpoint/2010/main" val="1517492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B3CE-2F2C-E645-B850-296EE0851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Camp Fire:  November 8-25,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31FC6-48EF-A447-B245-8100532ED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167" y="1751485"/>
            <a:ext cx="5447270" cy="4351338"/>
          </a:xfrm>
        </p:spPr>
        <p:txBody>
          <a:bodyPr>
            <a:noAutofit/>
          </a:bodyPr>
          <a:lstStyle/>
          <a:p>
            <a:r>
              <a:rPr lang="en-US" sz="3200" dirty="0"/>
              <a:t>Deadliest and most destructive fire in California history</a:t>
            </a:r>
          </a:p>
          <a:p>
            <a:r>
              <a:rPr lang="en-US" sz="3200" dirty="0"/>
              <a:t> 86 deaths</a:t>
            </a:r>
          </a:p>
          <a:p>
            <a:r>
              <a:rPr lang="en-US" sz="3200" dirty="0"/>
              <a:t>Essentially destroyed the city of Paradise, CA</a:t>
            </a:r>
          </a:p>
          <a:p>
            <a:r>
              <a:rPr lang="en-US" sz="3200" dirty="0"/>
              <a:t>~19, 000 buildings destroyed</a:t>
            </a:r>
          </a:p>
          <a:p>
            <a:r>
              <a:rPr lang="en-US" sz="3200" dirty="0"/>
              <a:t>Burned across ~153,000 acres</a:t>
            </a:r>
          </a:p>
          <a:p>
            <a:r>
              <a:rPr lang="en-US" sz="3200" dirty="0"/>
              <a:t>~ 17 billion dollars of damage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F8E91-4270-244D-8547-7D44EBBD0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187" y="1963502"/>
            <a:ext cx="5896960" cy="392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32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B33A5-C7D4-5C49-BB9E-7393F2C27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FDF264-48E9-954D-898B-CCEA30EE8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5294" y="1029880"/>
            <a:ext cx="8805861" cy="5021600"/>
          </a:xfrm>
        </p:spPr>
      </p:pic>
    </p:spTree>
    <p:extLst>
      <p:ext uri="{BB962C8B-B14F-4D97-AF65-F5344CB8AC3E}">
        <p14:creationId xmlns:p14="http://schemas.microsoft.com/office/powerpoint/2010/main" val="568798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8510B-8327-2A40-B27B-11A54AF26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EA8075-1267-9741-AF11-A551C2BCA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255" y="365125"/>
            <a:ext cx="10446429" cy="6212144"/>
          </a:xfrm>
        </p:spPr>
      </p:pic>
    </p:spTree>
    <p:extLst>
      <p:ext uri="{BB962C8B-B14F-4D97-AF65-F5344CB8AC3E}">
        <p14:creationId xmlns:p14="http://schemas.microsoft.com/office/powerpoint/2010/main" val="3535183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F5EA4-84AB-EF4C-B75C-0946FB260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8E0912-61EB-1C40-B1BE-E940ADB6B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6593" y="184390"/>
            <a:ext cx="6478517" cy="6413813"/>
          </a:xfrm>
        </p:spPr>
      </p:pic>
    </p:spTree>
    <p:extLst>
      <p:ext uri="{BB962C8B-B14F-4D97-AF65-F5344CB8AC3E}">
        <p14:creationId xmlns:p14="http://schemas.microsoft.com/office/powerpoint/2010/main" val="2676891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684A-0576-F845-8617-4E22CFCF7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Wind forecasts were good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786DC-FA36-F64B-B2FA-47F00E7D8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BA701-7527-8C42-A991-DF82D283DE3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748" y="1690688"/>
            <a:ext cx="5985035" cy="44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47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6DE4C-0F64-464F-9058-576BD2281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7B14D-5C7F-9D42-9068-BAA62E4A1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2B70FB-CD6F-7343-9DDA-4C25D00C968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444" y="994759"/>
            <a:ext cx="6765870" cy="518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8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08BCC-738C-6D4B-B863-50CA3B8F5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328" y="950752"/>
            <a:ext cx="4370798" cy="359042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HRRR- 18h Forecasts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91004F-7192-4747-A6B8-C7C3C6A6E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2980" y="218326"/>
            <a:ext cx="5239819" cy="6639674"/>
          </a:xfrm>
        </p:spPr>
      </p:pic>
    </p:spTree>
    <p:extLst>
      <p:ext uri="{BB962C8B-B14F-4D97-AF65-F5344CB8AC3E}">
        <p14:creationId xmlns:p14="http://schemas.microsoft.com/office/powerpoint/2010/main" val="1612275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B896-B566-6E46-A875-CA1079C7D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86" y="1921268"/>
            <a:ext cx="2069387" cy="294868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Models Without Smoke Physics Had Large</a:t>
            </a:r>
            <a:br>
              <a:rPr lang="en-US" b="1" dirty="0"/>
            </a:br>
            <a:r>
              <a:rPr lang="en-US" b="1" dirty="0"/>
              <a:t>Temperature Errors</a:t>
            </a:r>
            <a:br>
              <a:rPr lang="en-US" b="1" dirty="0"/>
            </a:br>
            <a:r>
              <a:rPr lang="en-US" b="1" dirty="0"/>
              <a:t>(UW WRF shown)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48E474-5845-D34F-B4B8-F746E1A308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7573" y="102742"/>
            <a:ext cx="4787757" cy="6161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05DAB5-D473-F745-AF17-85BF9B0843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5331" y="102742"/>
            <a:ext cx="4787757" cy="61615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E8D2EF-8340-314A-BBD1-065BDDC124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5869" y="6264264"/>
            <a:ext cx="7446031" cy="4828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03FCA8-D700-4447-B0B7-EA578807FB2D}"/>
              </a:ext>
            </a:extLst>
          </p:cNvPr>
          <p:cNvSpPr txBox="1"/>
          <p:nvPr/>
        </p:nvSpPr>
        <p:spPr>
          <a:xfrm>
            <a:off x="2266053" y="4721492"/>
            <a:ext cx="15251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24 h forecast</a:t>
            </a:r>
          </a:p>
          <a:p>
            <a:r>
              <a:rPr lang="en-US" sz="2000" b="1" dirty="0"/>
              <a:t>Valid 00 UTC 7 Nov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EA1722-5A16-CF4C-9F29-53A4BAE39B4E}"/>
              </a:ext>
            </a:extLst>
          </p:cNvPr>
          <p:cNvSpPr/>
          <p:nvPr/>
        </p:nvSpPr>
        <p:spPr>
          <a:xfrm>
            <a:off x="7053810" y="4546786"/>
            <a:ext cx="14840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24 h forecast</a:t>
            </a:r>
          </a:p>
          <a:p>
            <a:r>
              <a:rPr lang="en-US" sz="2000" b="1" dirty="0"/>
              <a:t>Valid 00 UTC 10 Nov</a:t>
            </a:r>
          </a:p>
        </p:txBody>
      </p:sp>
    </p:spTree>
    <p:extLst>
      <p:ext uri="{BB962C8B-B14F-4D97-AF65-F5344CB8AC3E}">
        <p14:creationId xmlns:p14="http://schemas.microsoft.com/office/powerpoint/2010/main" val="2552905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AFFA-A566-8845-8804-CE169D4B7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490" y="38567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AE7D4-40CE-C441-B5C0-F24B1E87D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006" y="1620142"/>
            <a:ext cx="11172290" cy="4351338"/>
          </a:xfrm>
        </p:spPr>
        <p:txBody>
          <a:bodyPr>
            <a:noAutofit/>
          </a:bodyPr>
          <a:lstStyle/>
          <a:p>
            <a:r>
              <a:rPr lang="en-US" sz="3200" dirty="0"/>
              <a:t>The Camp Fire event was associated with strong, but not extreme, winds on the lower to mid-slopes of the Sierra Nevada.</a:t>
            </a:r>
          </a:p>
          <a:p>
            <a:r>
              <a:rPr lang="en-US" sz="3200" dirty="0"/>
              <a:t>Associated with downslope winds on the barrier (Diablo winds)</a:t>
            </a:r>
          </a:p>
          <a:p>
            <a:r>
              <a:rPr lang="en-US" sz="3200" dirty="0"/>
              <a:t>Initiated by the movement of cool, high pressure into intermountain west</a:t>
            </a:r>
          </a:p>
          <a:p>
            <a:r>
              <a:rPr lang="en-US" sz="3200" dirty="0"/>
              <a:t>Fire spread over grass and small bushes and trees</a:t>
            </a:r>
          </a:p>
          <a:p>
            <a:r>
              <a:rPr lang="en-US" sz="3200" dirty="0"/>
              <a:t>Temperatures were relatively cool but vegetation was quite dry</a:t>
            </a:r>
          </a:p>
          <a:p>
            <a:r>
              <a:rPr lang="en-US" sz="3200" dirty="0"/>
              <a:t>Winds were well forecast.</a:t>
            </a:r>
          </a:p>
          <a:p>
            <a:r>
              <a:rPr lang="en-US" sz="3200" dirty="0"/>
              <a:t>Appears to have been initiated by failing power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585226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BDAF3-9EBA-3C4F-BE3C-57EFA21EE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5731"/>
            <a:ext cx="10515600" cy="1325563"/>
          </a:xfrm>
        </p:spPr>
        <p:txBody>
          <a:bodyPr/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111090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54F83-5966-FF4A-B1F5-B28E9947B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773" y="793492"/>
            <a:ext cx="2465173" cy="552492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Camp Fire</a:t>
            </a:r>
            <a:br>
              <a:rPr lang="en-US" b="1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A72ECC-0AF8-9442-9479-65492E6F3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0551" y="365125"/>
            <a:ext cx="7556371" cy="6192485"/>
          </a:xfrm>
        </p:spPr>
      </p:pic>
    </p:spTree>
    <p:extLst>
      <p:ext uri="{BB962C8B-B14F-4D97-AF65-F5344CB8AC3E}">
        <p14:creationId xmlns:p14="http://schemas.microsoft.com/office/powerpoint/2010/main" val="3861676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1DF15-5B9E-B24D-A70C-9C461B2DA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Fire started around 6:30 AM Under PG&amp;E Powerlines near Camp Creek Road in the Feather River Valley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68167-95E4-3F43-9D48-451D6A98D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DBFF35-6374-7442-9620-AAD8D5C274C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983" y="1742757"/>
            <a:ext cx="7502611" cy="451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20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BA8BB-EBDA-0D40-83A0-F2B697F00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89701-7FC6-784C-93A7-589B5898C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D654CD-EA9B-FE4F-8D02-3509E798BFBE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225" y="573687"/>
            <a:ext cx="9665043" cy="547998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48D1EF9-7E32-AE47-ADA1-37F33A334FC0}"/>
              </a:ext>
            </a:extLst>
          </p:cNvPr>
          <p:cNvCxnSpPr>
            <a:cxnSpLocks/>
          </p:cNvCxnSpPr>
          <p:nvPr/>
        </p:nvCxnSpPr>
        <p:spPr>
          <a:xfrm flipH="1">
            <a:off x="5157627" y="3550232"/>
            <a:ext cx="1338787" cy="682721"/>
          </a:xfrm>
          <a:prstGeom prst="straightConnector1">
            <a:avLst/>
          </a:prstGeom>
          <a:ln w="889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538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EB94-7A72-A745-BE6F-8D2474F80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661E69-DD6F-894E-86EC-EA1310D5FFC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027" y="673350"/>
            <a:ext cx="9029945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27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7B2E6-B376-E34C-847F-6CD4350D7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2492A7-494C-514E-907F-7521AB8DF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225" y="272657"/>
            <a:ext cx="7777537" cy="629302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A99510-D82D-8547-B1B2-0466B0377C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7537" y="1690688"/>
            <a:ext cx="3726094" cy="40654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8EBAA1-79D2-E342-A8E5-7BD974227085}"/>
              </a:ext>
            </a:extLst>
          </p:cNvPr>
          <p:cNvSpPr txBox="1"/>
          <p:nvPr/>
        </p:nvSpPr>
        <p:spPr>
          <a:xfrm>
            <a:off x="8548099" y="575353"/>
            <a:ext cx="2237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Lots of smoke</a:t>
            </a:r>
          </a:p>
        </p:txBody>
      </p:sp>
    </p:spTree>
    <p:extLst>
      <p:ext uri="{BB962C8B-B14F-4D97-AF65-F5344CB8AC3E}">
        <p14:creationId xmlns:p14="http://schemas.microsoft.com/office/powerpoint/2010/main" val="2951329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8C3CB-B5C8-3A46-8F5D-6198F85DA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829" y="238913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Bay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Area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Air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Quality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12F145-8CDC-424F-898D-12737DF2D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0230" y="365124"/>
            <a:ext cx="6568443" cy="6361493"/>
          </a:xfrm>
        </p:spPr>
      </p:pic>
    </p:spTree>
    <p:extLst>
      <p:ext uri="{BB962C8B-B14F-4D97-AF65-F5344CB8AC3E}">
        <p14:creationId xmlns:p14="http://schemas.microsoft.com/office/powerpoint/2010/main" val="2447172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379A9-33ED-9F45-AA49-3BC7CFD9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86663" cy="69311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 History of Fire in the Region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524EF1E-18AC-1247-8039-E178428C716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99" y="1243174"/>
            <a:ext cx="9154921" cy="5003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88E533-3674-8542-BEFB-474F7AF62C1E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66752" y="3028070"/>
            <a:ext cx="1475105" cy="1433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62352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226</Words>
  <Application>Microsoft Macintosh PowerPoint</Application>
  <PresentationFormat>Widescreen</PresentationFormat>
  <Paragraphs>40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The Meteorology  of the Camp Fire</vt:lpstr>
      <vt:lpstr>Camp Fire:  November 8-25, 2018</vt:lpstr>
      <vt:lpstr>Camp Fire </vt:lpstr>
      <vt:lpstr>Fire started around 6:30 AM Under PG&amp;E Powerlines near Camp Creek Road in the Feather River Valley</vt:lpstr>
      <vt:lpstr>PowerPoint Presentation</vt:lpstr>
      <vt:lpstr>PowerPoint Presentation</vt:lpstr>
      <vt:lpstr>PowerPoint Presentation</vt:lpstr>
      <vt:lpstr>Bay Area Air  Quality</vt:lpstr>
      <vt:lpstr>A History of Fire in the Region</vt:lpstr>
      <vt:lpstr>Max Wind Speeds (kt)  credit: Conor McNicholas</vt:lpstr>
      <vt:lpstr>15 UTC 8 Nov</vt:lpstr>
      <vt:lpstr>Known as Diablo Winds</vt:lpstr>
      <vt:lpstr>Jarbo Gap RAWS</vt:lpstr>
      <vt:lpstr>No Heat Wave</vt:lpstr>
      <vt:lpstr>Dry Fuel Moisture was Low</vt:lpstr>
      <vt:lpstr>PowerPoint Presentation</vt:lpstr>
      <vt:lpstr>Anomalies from Climatology</vt:lpstr>
      <vt:lpstr>PowerPoint Presentation</vt:lpstr>
      <vt:lpstr>WRF Model Simulation (12-km nest)</vt:lpstr>
      <vt:lpstr>PowerPoint Presentation</vt:lpstr>
      <vt:lpstr>PowerPoint Presentation</vt:lpstr>
      <vt:lpstr>PowerPoint Presentation</vt:lpstr>
      <vt:lpstr>Wind forecasts were good</vt:lpstr>
      <vt:lpstr>PowerPoint Presentation</vt:lpstr>
      <vt:lpstr>HRRR- 18h Forecasts</vt:lpstr>
      <vt:lpstr>Models Without Smoke Physics Had Large Temperature Errors (UW WRF shown)</vt:lpstr>
      <vt:lpstr>Summary</vt:lpstr>
      <vt:lpstr>The END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Meteorology of the Camp Fire</dc:title>
  <dc:creator>Cliff Mass</dc:creator>
  <cp:lastModifiedBy>Cliff Mass</cp:lastModifiedBy>
  <cp:revision>20</cp:revision>
  <dcterms:created xsi:type="dcterms:W3CDTF">2019-05-01T17:14:12Z</dcterms:created>
  <dcterms:modified xsi:type="dcterms:W3CDTF">2019-05-02T18:03:22Z</dcterms:modified>
</cp:coreProperties>
</file>