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Default Extension="pdf" ContentType="application/pdf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0CA1-06FF-804E-BB1C-0FC8B6AD282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DB8-3BEB-944E-AB7B-9F7768E63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0CA1-06FF-804E-BB1C-0FC8B6AD282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DB8-3BEB-944E-AB7B-9F7768E63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0CA1-06FF-804E-BB1C-0FC8B6AD282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DB8-3BEB-944E-AB7B-9F7768E63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0CA1-06FF-804E-BB1C-0FC8B6AD282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DB8-3BEB-944E-AB7B-9F7768E63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0CA1-06FF-804E-BB1C-0FC8B6AD282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DB8-3BEB-944E-AB7B-9F7768E63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0CA1-06FF-804E-BB1C-0FC8B6AD282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DB8-3BEB-944E-AB7B-9F7768E63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0CA1-06FF-804E-BB1C-0FC8B6AD282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DB8-3BEB-944E-AB7B-9F7768E63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0CA1-06FF-804E-BB1C-0FC8B6AD282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DB8-3BEB-944E-AB7B-9F7768E63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0CA1-06FF-804E-BB1C-0FC8B6AD282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DB8-3BEB-944E-AB7B-9F7768E63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0CA1-06FF-804E-BB1C-0FC8B6AD282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DB8-3BEB-944E-AB7B-9F7768E63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0CA1-06FF-804E-BB1C-0FC8B6AD282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CDB8-3BEB-944E-AB7B-9F7768E638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D0CA1-06FF-804E-BB1C-0FC8B6AD2824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CDB8-3BEB-944E-AB7B-9F7768E638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!OLE_LINK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!OLE_LINK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Mixing and </a:t>
            </a:r>
            <a:r>
              <a:rPr lang="en-US" dirty="0" err="1" smtClean="0"/>
              <a:t>Isallobaric</a:t>
            </a:r>
            <a:r>
              <a:rPr lang="en-US" dirty="0" smtClean="0"/>
              <a:t> Wind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13" y="1077310"/>
            <a:ext cx="2520365" cy="4401759"/>
          </a:xfrm>
        </p:spPr>
        <p:txBody>
          <a:bodyPr/>
          <a:lstStyle/>
          <a:p>
            <a:r>
              <a:rPr lang="en-US" dirty="0" err="1" smtClean="0"/>
              <a:t>Isallobaric</a:t>
            </a:r>
            <a:r>
              <a:rPr lang="en-US" dirty="0" smtClean="0"/>
              <a:t> Wind</a:t>
            </a:r>
            <a:endParaRPr lang="en-US" dirty="0"/>
          </a:p>
        </p:txBody>
      </p:sp>
      <p:pic>
        <p:nvPicPr>
          <p:cNvPr id="4" name="Content Placeholder 3" descr="isallobaricwind2.png"/>
          <p:cNvPicPr>
            <a:picLocks noGrp="1" noChangeAspect="1"/>
          </p:cNvPicPr>
          <p:nvPr>
            <p:ph idx="1"/>
          </p:nvPr>
        </p:nvPicPr>
        <p:blipFill>
          <a:blip r:embed="rId2">
            <a:lum contrast="52000"/>
          </a:blip>
          <a:srcRect l="-90470" r="-90470"/>
          <a:stretch>
            <a:fillRect/>
          </a:stretch>
        </p:blipFill>
        <p:spPr>
          <a:xfrm>
            <a:off x="1284213" y="616287"/>
            <a:ext cx="10804571" cy="594209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10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Isallobaric</a:t>
            </a:r>
            <a:r>
              <a:rPr lang="en-US" dirty="0" smtClean="0"/>
              <a:t> wind blows toward max pressure falls</a:t>
            </a:r>
            <a:endParaRPr lang="en-US" dirty="0"/>
          </a:p>
        </p:txBody>
      </p:sp>
      <p:pic>
        <p:nvPicPr>
          <p:cNvPr id="4" name="Content Placeholder 3" descr="isallobaricwind3.png"/>
          <p:cNvPicPr>
            <a:picLocks noGrp="1" noChangeAspect="1"/>
          </p:cNvPicPr>
          <p:nvPr>
            <p:ph idx="1"/>
          </p:nvPr>
        </p:nvPicPr>
        <p:blipFill>
          <a:blip r:embed="rId2">
            <a:lum contrast="59000"/>
          </a:blip>
          <a:srcRect t="-133059" b="-133059"/>
          <a:stretch>
            <a:fillRect/>
          </a:stretch>
        </p:blipFill>
        <p:spPr>
          <a:xfrm rot="160165">
            <a:off x="457200" y="1600200"/>
            <a:ext cx="82296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pic>
        <p:nvPicPr>
          <p:cNvPr id="4" name="Content Placeholder 3" descr="isallobaricwin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3641" r="-13641"/>
              <a:stretch>
                <a:fillRect/>
              </a:stretch>
            </p:blipFill>
          </mc:Choice>
          <mc:Fallback>
            <p:blipFill>
              <a:blip r:embed="rId3"/>
              <a:srcRect l="-13641" r="-13641"/>
              <a:stretch>
                <a:fillRect/>
              </a:stretch>
            </p:blipFill>
          </mc:Fallback>
        </mc:AlternateContent>
        <p:spPr>
          <a:xfrm rot="10800000">
            <a:off x="457200" y="1600200"/>
            <a:ext cx="822960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ssallobaric"/>
          <p:cNvPicPr>
            <a:picLocks noGrp="1" noChangeAspect="1"/>
          </p:cNvPicPr>
          <p:nvPr>
            <p:ph idx="1"/>
          </p:nvPr>
        </p:nvPicPr>
        <p:blipFill>
          <a:blip r:embed="rId2"/>
          <a:srcRect l="-11935" r="-11935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8" charset="-128"/>
                <a:cs typeface="ＭＳ Ｐゴシック" pitchFamily="8" charset="-128"/>
              </a:rPr>
              <a:t>Stability and Vertical Momentum Mixing</a:t>
            </a:r>
            <a:br>
              <a:rPr lang="en-US" smtClean="0">
                <a:ea typeface="ＭＳ Ｐゴシック" pitchFamily="8" charset="-128"/>
                <a:cs typeface="ＭＳ Ｐゴシック" pitchFamily="8" charset="-128"/>
              </a:rPr>
            </a:br>
            <a:endParaRPr lang="en-US" smtClean="0"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/>
          <a:lstStyle/>
          <a:p>
            <a:r>
              <a:rPr lang="en-US" smtClean="0">
                <a:ea typeface="ＭＳ Ｐゴシック" pitchFamily="8" charset="-128"/>
                <a:cs typeface="ＭＳ Ｐゴシック" pitchFamily="8" charset="-128"/>
              </a:rPr>
              <a:t>Wind Speed Up After WF Passage</a:t>
            </a:r>
          </a:p>
        </p:txBody>
      </p:sp>
      <p:pic>
        <p:nvPicPr>
          <p:cNvPr id="46083" name="Content Placeholder 3" descr="warmfront.GIF"/>
          <p:cNvPicPr>
            <a:picLocks noGrp="1" noChangeAspect="1"/>
          </p:cNvPicPr>
          <p:nvPr>
            <p:ph idx="1"/>
          </p:nvPr>
        </p:nvPicPr>
        <p:blipFill>
          <a:blip r:embed="rId2"/>
          <a:srcRect l="-53864" r="-53864"/>
          <a:stretch>
            <a:fillRect/>
          </a:stretch>
        </p:blipFill>
        <p:spPr>
          <a:xfrm>
            <a:off x="0" y="1752600"/>
            <a:ext cx="8348663" cy="4419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8" charset="-128"/>
              <a:cs typeface="ＭＳ Ｐゴシック" pitchFamily="8" charset="-128"/>
            </a:endParaRPr>
          </a:p>
        </p:txBody>
      </p:sp>
      <p:pic>
        <p:nvPicPr>
          <p:cNvPr id="47107" name="Content Placeholder 3" descr="latest2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635" r="-14635"/>
          <a:stretch>
            <a:fillRect/>
          </a:stretch>
        </p:blipFill>
        <p:spPr>
          <a:xfrm>
            <a:off x="-762000" y="533400"/>
            <a:ext cx="10939463" cy="5791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8" charset="-128"/>
              <a:cs typeface="ＭＳ Ｐゴシック" pitchFamily="8" charset="-128"/>
            </a:endParaRPr>
          </a:p>
        </p:txBody>
      </p:sp>
      <p:pic>
        <p:nvPicPr>
          <p:cNvPr id="48131" name="Content Placeholder 3" descr="2013030105.sp2c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3457" r="-23457"/>
          <a:stretch>
            <a:fillRect/>
          </a:stretch>
        </p:blipFill>
        <p:spPr>
          <a:xfrm>
            <a:off x="-381000" y="1066800"/>
            <a:ext cx="9644063" cy="5105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838200" y="2362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8" charset="-128"/>
                <a:cs typeface="ＭＳ Ｐゴシック" pitchFamily="8" charset="-128"/>
              </a:rPr>
              <a:t>The Chanukah Eve Windstorm </a:t>
            </a:r>
            <a:br>
              <a:rPr lang="en-US" smtClean="0">
                <a:ea typeface="ＭＳ Ｐゴシック" pitchFamily="8" charset="-128"/>
                <a:cs typeface="ＭＳ Ｐゴシック" pitchFamily="8" charset="-128"/>
              </a:rPr>
            </a:br>
            <a:r>
              <a:rPr lang="en-US" smtClean="0">
                <a:ea typeface="ＭＳ Ｐゴシック" pitchFamily="8" charset="-128"/>
                <a:cs typeface="ＭＳ Ｐゴシック" pitchFamily="8" charset="-128"/>
              </a:rPr>
              <a:t>Stability Changes and Winds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pitchFamily="8" charset="-128"/>
              <a:cs typeface="ＭＳ Ｐゴシック" pitchFamily="8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8" charset="-128"/>
                <a:cs typeface="ＭＳ Ｐゴシック" pitchFamily="8" charset="-128"/>
              </a:rPr>
              <a:t>Momentum mixing:  12/17/06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8" charset="-128"/>
              <a:cs typeface="ＭＳ Ｐゴシック" pitchFamily="8" charset="-128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981200" y="1828800"/>
          <a:ext cx="5721350" cy="4638675"/>
        </p:xfrm>
        <a:graphic>
          <a:graphicData uri="http://schemas.openxmlformats.org/presentationml/2006/ole">
            <p:oleObj spid="_x0000_s10242" name="Document" r:id="rId3" imgW="4432300" imgH="35941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8" charset="-128"/>
              <a:cs typeface="ＭＳ Ｐゴシック" pitchFamily="8" charset="-128"/>
            </a:endParaRP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8" charset="-128"/>
              <a:cs typeface="ＭＳ Ｐゴシック" pitchFamily="8" charset="-128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133600" y="1524000"/>
          <a:ext cx="5735638" cy="4603750"/>
        </p:xfrm>
        <a:graphic>
          <a:graphicData uri="http://schemas.openxmlformats.org/presentationml/2006/ole">
            <p:oleObj spid="_x0000_s11266" name="Document" r:id="rId3" imgW="4635500" imgH="37211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8" charset="-128"/>
              <a:cs typeface="ＭＳ Ｐゴシック" pitchFamily="8" charset="-128"/>
            </a:endParaRPr>
          </a:p>
        </p:txBody>
      </p:sp>
      <p:pic>
        <p:nvPicPr>
          <p:cNvPr id="52227" name="Content Placeholder 3" descr="occluded.tif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304800"/>
            <a:ext cx="4772025" cy="62452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44</Words>
  <Application>Microsoft Macintosh PowerPoint</Application>
  <PresentationFormat>On-screen Show (4:3)</PresentationFormat>
  <Paragraphs>8</Paragraphs>
  <Slides>13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!OLE_LINK1</vt:lpstr>
      <vt:lpstr>!OLE_LINK2</vt:lpstr>
      <vt:lpstr>Mixing and Isallobaric Wind Issues</vt:lpstr>
      <vt:lpstr>Stability and Vertical Momentum Mixing </vt:lpstr>
      <vt:lpstr>Wind Speed Up After WF Passage</vt:lpstr>
      <vt:lpstr>Slide 4</vt:lpstr>
      <vt:lpstr>Slide 5</vt:lpstr>
      <vt:lpstr>The Chanukah Eve Windstorm  Stability Changes and Winds</vt:lpstr>
      <vt:lpstr>Momentum mixing:  12/17/06</vt:lpstr>
      <vt:lpstr>Slide 8</vt:lpstr>
      <vt:lpstr>Slide 9</vt:lpstr>
      <vt:lpstr>Isallobaric Wind</vt:lpstr>
      <vt:lpstr>Isallobaric wind blows toward max pressure falls</vt:lpstr>
      <vt:lpstr>Schematic</vt:lpstr>
      <vt:lpstr>Slide 13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Mixing and Isallobaric Wind Issues</dc:title>
  <dc:creator>Clifford Mass</dc:creator>
  <cp:lastModifiedBy>Clifford Mass</cp:lastModifiedBy>
  <cp:revision>4</cp:revision>
  <dcterms:created xsi:type="dcterms:W3CDTF">2015-11-17T18:56:33Z</dcterms:created>
  <dcterms:modified xsi:type="dcterms:W3CDTF">2015-11-17T20:29:16Z</dcterms:modified>
</cp:coreProperties>
</file>