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7"/>
  </p:normalViewPr>
  <p:slideViewPr>
    <p:cSldViewPr snapToGrid="0" snapToObjects="1">
      <p:cViewPr varScale="1">
        <p:scale>
          <a:sx n="173" d="100"/>
          <a:sy n="173" d="100"/>
        </p:scale>
        <p:origin x="200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B4B77-8EF8-2546-9BC9-03636AACE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CA4955-97A6-EF49-B6AC-B33AC8B62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82D3B-5232-2046-8573-1528DD27E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8F3EA-38F6-4146-AB3A-D2E169E8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24660-FF28-B045-870B-D4CB34ED1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2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53F04-FC88-334B-B65C-3130ADC7E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1E5671-C304-1446-99B7-BB769F523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8A14B-3BAC-9F47-B7AC-6500D90F0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23446-2351-5849-9811-D1CE9257D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A1CBE-2799-7049-A5FF-79BDA547B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3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6A93FA-D40D-684D-A7ED-F18995382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1E7600-982B-B64C-87DF-3D73D48B79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42161-794A-094B-BEF6-89DB8C77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6CC99-A5DF-5D4F-BDED-EF92DBD79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B9FD7-4314-AE40-8B8F-ECBAD4596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8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ED757-AA5B-2743-9264-471A21F31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2D809-4465-8F4F-AC0E-C2E87108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0EA90-849E-8643-B454-7B3E4201E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BBB92-DB1F-3944-8648-0892949E2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5B72D-D187-F84E-9118-C5343F518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50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68182-57C4-F042-849A-00B4D0538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746D48-C56D-F548-871A-F108B57F6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FFABB-26B3-D943-8C50-DBCA2AD14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E797D-94B9-E843-BF01-F5E4B7DD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A326D-ECA5-8447-927F-051046B82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12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83B7A-BF86-474B-9B55-16F66878B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33EFA-A2ED-1A45-8718-0C0748BC78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032C3E-2289-9C4E-9F58-6E2FD8E43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700B0-5A90-9347-9269-1ACC5389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4B018-38A0-7F49-A319-EC8021C95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989E47-689B-8F48-88F4-8846ED8C3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14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ED9C4-4BE4-CE46-ABE6-961CA6ED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0ABDC-3FC9-CF43-A360-9AAAAC2CD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253EA-2F6E-524A-942B-FA01F6C9F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F81E74-ADAF-3B46-8769-B7B77E2BEA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E451B4-F744-004F-9E61-76C7B5DF36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2F3339-0DD9-5C46-B896-8B4B41A53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B9C33A-B2EC-A240-92B2-F1A6A4957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093E88-563E-FE4B-AD3E-F0BBBA15A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8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84238-269B-3D41-9E73-E17167218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B6B155-38E5-164E-BBD4-60D935B87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009112-8226-7E49-B9A0-4420B1692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3A9B73-0605-EC4D-830A-DB34E8BE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E6C455-B203-6340-B3E1-94633DF01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819B6-AD5A-A746-BEE2-BF7BD58FC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4E84BD-B5A1-8F46-8C7D-EC0514000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6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B0AA-2B3A-9846-8924-127DFA5E1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FFEBB-C9B5-FE4D-83CE-95FE42607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6DD911-BBCB-A042-B5F2-F280D7D19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9DE7E-A913-2346-A73A-9B6E64F64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E37B6-17E5-7845-9D47-5385E368A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FCB2B9-BE00-164F-8FEF-5DC55AC46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15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330A7-0378-EC44-A23E-FE6C7D37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8900D-FB81-F248-8E82-18DCB295C1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02D9B-A032-F14C-AD9E-81323766F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EABBB7-A862-A54B-A710-136F82FF1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79CFC2-587E-CA47-93F5-886DD1AD5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ACF4E-E183-1347-8F4A-FF6862DF7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8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35CF33-2C01-D748-A6FE-558313911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49BC1-7D36-694C-BDE5-AF091A256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40C08-9C54-5945-B0AC-B96164034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6FC93-1E43-2642-9D1B-D5BC93D8506B}" type="datetimeFigureOut">
              <a:rPr lang="en-US" smtClean="0"/>
              <a:t>5/20/19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E31C5-F1B8-814C-A0C5-EE06A68B3B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FBCCC-2AFE-EB43-9AD2-12A39EFEB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7013-C361-B146-8AD9-81BDB1060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8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A011E-8C03-9544-B3C2-F5770B802E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EF4E2-0F7E-BE49-B163-DF6D4925F1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E16716-EF4F-C64B-A096-DB1539FC8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00" y="736600"/>
            <a:ext cx="9880600" cy="538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81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Cliff Mass</dc:creator>
  <cp:lastModifiedBy>Cliff Mass</cp:lastModifiedBy>
  <cp:revision>1</cp:revision>
  <dcterms:created xsi:type="dcterms:W3CDTF">2019-05-20T20:17:27Z</dcterms:created>
  <dcterms:modified xsi:type="dcterms:W3CDTF">2019-05-20T20:19:49Z</dcterms:modified>
</cp:coreProperties>
</file>