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C23C5-A936-6D4C-BD46-2A92A6753DAF}" type="datetimeFigureOut">
              <a:rPr lang="en-US" smtClean="0"/>
              <a:t>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53A7-C33C-1043-86FF-A612C30496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Midterm I </a:t>
            </a:r>
            <a:br>
              <a:rPr lang="en-US" dirty="0" smtClean="0"/>
            </a:br>
            <a:r>
              <a:rPr lang="en-US" dirty="0" smtClean="0"/>
              <a:t>370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midterm2.tiff"/>
          <p:cNvPicPr>
            <a:picLocks noGrp="1" noChangeAspect="1"/>
          </p:cNvPicPr>
          <p:nvPr>
            <p:ph idx="1"/>
          </p:nvPr>
        </p:nvPicPr>
        <p:blipFill>
          <a:blip r:embed="rId2"/>
          <a:srcRect l="-11588" r="-11588"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746537" y="3792601"/>
            <a:ext cx="6658762" cy="457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Mideterm1370.tiff"/>
          <p:cNvPicPr>
            <a:picLocks noGrp="1" noChangeAspect="1"/>
          </p:cNvPicPr>
          <p:nvPr>
            <p:ph idx="1"/>
          </p:nvPr>
        </p:nvPicPr>
        <p:blipFill>
          <a:blip r:embed="rId2"/>
          <a:srcRect l="-21693" r="-21693"/>
          <a:stretch>
            <a:fillRect/>
          </a:stretch>
        </p:blipFill>
        <p:spPr>
          <a:xfrm>
            <a:off x="457200" y="1417638"/>
            <a:ext cx="8561554" cy="47085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Macintosh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Midterm I  370</vt:lpstr>
      <vt:lpstr>Slide 2</vt:lpstr>
      <vt:lpstr>Slide 3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  370</dc:title>
  <dc:creator>Clifford Mass</dc:creator>
  <cp:lastModifiedBy>Clifford Mass</cp:lastModifiedBy>
  <cp:revision>2</cp:revision>
  <dcterms:created xsi:type="dcterms:W3CDTF">2017-02-08T21:23:32Z</dcterms:created>
  <dcterms:modified xsi:type="dcterms:W3CDTF">2017-02-08T21:26:12Z</dcterms:modified>
</cp:coreProperties>
</file>